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DD47-03C4-4C6E-BB9C-CD5B8D21E96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08F4-BC16-4A20-8237-32EA721EF4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5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9E4DAAE-209F-4357-B573-D6C3566F22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E71A179-2AAF-4BD3-B9F0-FBB4707EFE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9829B9-64E4-4AE9-88F0-E48574A2F0B5}" type="datetime1">
              <a:rPr lang="en-US" altLang="nl-NL" smtClean="0"/>
              <a:pPr>
                <a:spcBef>
                  <a:spcPct val="0"/>
                </a:spcBef>
              </a:pPr>
              <a:t>1/12/2021</a:t>
            </a:fld>
            <a:endParaRPr lang="en-US" altLang="nl-NL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36370FA-8C98-4CDF-9019-8030FA1597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C83EEBC0-67A4-4110-ACA8-BEAEA410D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F80F6B-8618-4CF6-B70E-30FC05C073EB}" type="slidenum">
              <a:rPr lang="en-US" altLang="nl-NL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466F707C-D311-43E3-AFD9-7145B89F3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998FAA51-5EA3-40FC-9363-7E3DAB5EC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63EF5E05-73E5-4696-8A2D-DB02DE97B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F064C534-CF1C-4D37-838B-5F48CD96F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196" name="Tijdelijke aanduiding voor koptekst 3">
            <a:extLst>
              <a:ext uri="{FF2B5EF4-FFF2-40B4-BE49-F238E27FC236}">
                <a16:creationId xmlns:a16="http://schemas.microsoft.com/office/drawing/2014/main" id="{B15F9BEB-9C79-43F4-8F3B-E66583F17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8197" name="Tijdelijke aanduiding voor datum 4">
            <a:extLst>
              <a:ext uri="{FF2B5EF4-FFF2-40B4-BE49-F238E27FC236}">
                <a16:creationId xmlns:a16="http://schemas.microsoft.com/office/drawing/2014/main" id="{6E95642E-E6F8-4C75-B0AC-F528C5C204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7C2393-E663-4DD1-920B-253F4F5002B0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8198" name="Tijdelijke aanduiding voor voettekst 5">
            <a:extLst>
              <a:ext uri="{FF2B5EF4-FFF2-40B4-BE49-F238E27FC236}">
                <a16:creationId xmlns:a16="http://schemas.microsoft.com/office/drawing/2014/main" id="{8E2C8855-5D39-46F1-B0AF-D56AB5CD75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8199" name="Tijdelijke aanduiding voor dianummer 6">
            <a:extLst>
              <a:ext uri="{FF2B5EF4-FFF2-40B4-BE49-F238E27FC236}">
                <a16:creationId xmlns:a16="http://schemas.microsoft.com/office/drawing/2014/main" id="{CB9626B4-B075-4500-8877-293CC02F3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979E6E-EEC7-48A5-AA96-C4503C2C14D3}" type="slidenum">
              <a:rPr lang="en-US" altLang="nl-NL" sz="1200"/>
              <a:pPr/>
              <a:t>2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9A7DBF99-87EF-4AB5-B955-D69537A9E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0C74E423-40E2-4202-97B0-3BBF6F7E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0244" name="Tijdelijke aanduiding voor koptekst 3">
            <a:extLst>
              <a:ext uri="{FF2B5EF4-FFF2-40B4-BE49-F238E27FC236}">
                <a16:creationId xmlns:a16="http://schemas.microsoft.com/office/drawing/2014/main" id="{B433D28D-1334-4B4C-8ED4-0EF6B2DEEA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0245" name="Tijdelijke aanduiding voor datum 4">
            <a:extLst>
              <a:ext uri="{FF2B5EF4-FFF2-40B4-BE49-F238E27FC236}">
                <a16:creationId xmlns:a16="http://schemas.microsoft.com/office/drawing/2014/main" id="{3C1EA59F-EFA6-4F0D-94E5-21293D4E18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FCB025-4949-434D-AFDB-5CBB8BBD3C9A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10246" name="Tijdelijke aanduiding voor voettekst 5">
            <a:extLst>
              <a:ext uri="{FF2B5EF4-FFF2-40B4-BE49-F238E27FC236}">
                <a16:creationId xmlns:a16="http://schemas.microsoft.com/office/drawing/2014/main" id="{BA0C0B02-86B1-4228-A38F-1DD514E293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0247" name="Tijdelijke aanduiding voor dianummer 6">
            <a:extLst>
              <a:ext uri="{FF2B5EF4-FFF2-40B4-BE49-F238E27FC236}">
                <a16:creationId xmlns:a16="http://schemas.microsoft.com/office/drawing/2014/main" id="{7C674FE6-0A39-4928-B882-348FB0D58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7401A0-B359-4F5D-8D72-9738B54EF9D0}" type="slidenum">
              <a:rPr lang="en-US" altLang="nl-NL" sz="1200"/>
              <a:pPr/>
              <a:t>3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57566EAD-924D-4F6F-81D3-349A5903D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385CF43C-F9F0-4B07-B915-3F2EBA6C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2292" name="Tijdelijke aanduiding voor koptekst 3">
            <a:extLst>
              <a:ext uri="{FF2B5EF4-FFF2-40B4-BE49-F238E27FC236}">
                <a16:creationId xmlns:a16="http://schemas.microsoft.com/office/drawing/2014/main" id="{D4FB2D8A-8C35-4AFE-9B18-58E0910ED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2293" name="Tijdelijke aanduiding voor datum 4">
            <a:extLst>
              <a:ext uri="{FF2B5EF4-FFF2-40B4-BE49-F238E27FC236}">
                <a16:creationId xmlns:a16="http://schemas.microsoft.com/office/drawing/2014/main" id="{5DF6FFB1-D651-46CC-9BE5-3850D29802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EBCD2-D617-4751-A468-D52B5B95042C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12294" name="Tijdelijke aanduiding voor voettekst 5">
            <a:extLst>
              <a:ext uri="{FF2B5EF4-FFF2-40B4-BE49-F238E27FC236}">
                <a16:creationId xmlns:a16="http://schemas.microsoft.com/office/drawing/2014/main" id="{2DA5B4C0-425E-463C-AF31-44E3BF365F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2295" name="Tijdelijke aanduiding voor dianummer 6">
            <a:extLst>
              <a:ext uri="{FF2B5EF4-FFF2-40B4-BE49-F238E27FC236}">
                <a16:creationId xmlns:a16="http://schemas.microsoft.com/office/drawing/2014/main" id="{C733DA48-A000-45EB-946E-4BF469720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014855-4E0C-4F65-A7B5-87BBEF5E5011}" type="slidenum">
              <a:rPr lang="en-US" altLang="nl-NL" sz="1200"/>
              <a:pPr/>
              <a:t>4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4F6548E4-F16A-4820-B9E2-60D597F1D6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71A5419D-EECC-4083-91A0-810FD1DF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4340" name="Tijdelijke aanduiding voor koptekst 3">
            <a:extLst>
              <a:ext uri="{FF2B5EF4-FFF2-40B4-BE49-F238E27FC236}">
                <a16:creationId xmlns:a16="http://schemas.microsoft.com/office/drawing/2014/main" id="{D877B70C-FDF1-4CB3-AFA9-83FDC52DE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4341" name="Tijdelijke aanduiding voor datum 4">
            <a:extLst>
              <a:ext uri="{FF2B5EF4-FFF2-40B4-BE49-F238E27FC236}">
                <a16:creationId xmlns:a16="http://schemas.microsoft.com/office/drawing/2014/main" id="{26D94FBC-7661-4375-BAF5-171FBBBF6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5ED95-0A3E-4C4C-872A-9E7C25B9D55F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14342" name="Tijdelijke aanduiding voor voettekst 5">
            <a:extLst>
              <a:ext uri="{FF2B5EF4-FFF2-40B4-BE49-F238E27FC236}">
                <a16:creationId xmlns:a16="http://schemas.microsoft.com/office/drawing/2014/main" id="{FB96DFCB-97A1-4CE0-9DC3-0C03401858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4343" name="Tijdelijke aanduiding voor dianummer 6">
            <a:extLst>
              <a:ext uri="{FF2B5EF4-FFF2-40B4-BE49-F238E27FC236}">
                <a16:creationId xmlns:a16="http://schemas.microsoft.com/office/drawing/2014/main" id="{605249A6-A870-4C5D-B0C5-3FBB948BB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69C633-12E3-478B-9C3B-6C12F892CC1A}" type="slidenum">
              <a:rPr lang="en-US" altLang="nl-NL" sz="1200"/>
              <a:pPr/>
              <a:t>5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C9788442-AF09-42CA-B107-1E0719A12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56F45BC7-6DDB-4931-AA52-365450654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6388" name="Tijdelijke aanduiding voor koptekst 3">
            <a:extLst>
              <a:ext uri="{FF2B5EF4-FFF2-40B4-BE49-F238E27FC236}">
                <a16:creationId xmlns:a16="http://schemas.microsoft.com/office/drawing/2014/main" id="{13EA3E27-F673-4A71-AAD1-949BE58BE3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6389" name="Tijdelijke aanduiding voor datum 4">
            <a:extLst>
              <a:ext uri="{FF2B5EF4-FFF2-40B4-BE49-F238E27FC236}">
                <a16:creationId xmlns:a16="http://schemas.microsoft.com/office/drawing/2014/main" id="{1A7ED609-297D-49F5-8A66-C73145762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173173-9198-4952-AB9E-F3E5A5DE6827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16390" name="Tijdelijke aanduiding voor voettekst 5">
            <a:extLst>
              <a:ext uri="{FF2B5EF4-FFF2-40B4-BE49-F238E27FC236}">
                <a16:creationId xmlns:a16="http://schemas.microsoft.com/office/drawing/2014/main" id="{56185C1E-5724-4693-83CF-481C7B1B1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6391" name="Tijdelijke aanduiding voor dianummer 6">
            <a:extLst>
              <a:ext uri="{FF2B5EF4-FFF2-40B4-BE49-F238E27FC236}">
                <a16:creationId xmlns:a16="http://schemas.microsoft.com/office/drawing/2014/main" id="{A1A3BA4F-604B-40CA-B10B-7A7B7BA50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91966A-81F6-471D-BD4C-CD360F050A92}" type="slidenum">
              <a:rPr lang="en-US" altLang="nl-NL" sz="1200"/>
              <a:pPr/>
              <a:t>6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477A3DE3-5CA8-4E9E-ADD6-B745A67D8A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7FBCB887-8A4D-4E1C-B306-772C9CFD8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8436" name="Tijdelijke aanduiding voor koptekst 3">
            <a:extLst>
              <a:ext uri="{FF2B5EF4-FFF2-40B4-BE49-F238E27FC236}">
                <a16:creationId xmlns:a16="http://schemas.microsoft.com/office/drawing/2014/main" id="{634FCE9D-9A11-478F-B452-6B13A6505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8437" name="Tijdelijke aanduiding voor datum 4">
            <a:extLst>
              <a:ext uri="{FF2B5EF4-FFF2-40B4-BE49-F238E27FC236}">
                <a16:creationId xmlns:a16="http://schemas.microsoft.com/office/drawing/2014/main" id="{9A72B2B1-F0BA-4250-8505-CDF66E1ACE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423263-2B5A-4769-9082-C303223449AA}" type="datetime1">
              <a:rPr lang="en-US" altLang="nl-NL" sz="1200" smtClean="0"/>
              <a:pPr/>
              <a:t>1/12/2021</a:t>
            </a:fld>
            <a:endParaRPr lang="en-US" altLang="nl-NL" sz="1200"/>
          </a:p>
        </p:txBody>
      </p:sp>
      <p:sp>
        <p:nvSpPr>
          <p:cNvPr id="18438" name="Tijdelijke aanduiding voor voettekst 5">
            <a:extLst>
              <a:ext uri="{FF2B5EF4-FFF2-40B4-BE49-F238E27FC236}">
                <a16:creationId xmlns:a16="http://schemas.microsoft.com/office/drawing/2014/main" id="{CD84D16B-D43A-42B9-B98B-10843A2F4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8439" name="Tijdelijke aanduiding voor dianummer 6">
            <a:extLst>
              <a:ext uri="{FF2B5EF4-FFF2-40B4-BE49-F238E27FC236}">
                <a16:creationId xmlns:a16="http://schemas.microsoft.com/office/drawing/2014/main" id="{ED53A043-5582-43EB-B9BF-A3CEA217D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E421EB-903C-4B1B-9AF1-7AD734750B53}" type="slidenum">
              <a:rPr lang="en-US" altLang="nl-NL" sz="1200"/>
              <a:pPr/>
              <a:t>7</a:t>
            </a:fld>
            <a:endParaRPr lang="en-US" alt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6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33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2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1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7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71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1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62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9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1F3C-D48F-47B9-A3B5-7514650A4891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1A64-E498-4686-B417-F55D574CCB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6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.nl/onderzoek/projecten/regionaal-leernetwerk-utrecht-leren-voor-de-toekomst" TargetMode="External"/><Relationship Id="rId2" Type="http://schemas.openxmlformats.org/officeDocument/2006/relationships/hyperlink" Target="mailto:regionaal-leernetwerk-jeugd-utrecht@hu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EF62A938-2D10-4AC9-BF06-E82E00BF31B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778895"/>
            <a:ext cx="4635988" cy="137229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Reflectiewijzer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28C98B1-7A55-479F-93D6-A04682A129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114236"/>
            <a:ext cx="2175641" cy="427749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lesmateriaal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kstvak 2">
            <a:extLst>
              <a:ext uri="{FF2B5EF4-FFF2-40B4-BE49-F238E27FC236}">
                <a16:creationId xmlns:a16="http://schemas.microsoft.com/office/drawing/2014/main" id="{1C09D76B-F788-4DFE-BFDB-A5FC13BE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4032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© Regionaal Leernetwerk Jeugd Utrecht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Gefinancierd door ZonMw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Gerealiseerd door </a:t>
            </a:r>
            <a:r>
              <a:rPr lang="nl-NL" altLang="nl-NL" sz="1400" dirty="0" err="1">
                <a:solidFill>
                  <a:schemeClr val="tx1"/>
                </a:solidFill>
              </a:rPr>
              <a:t>Analytic</a:t>
            </a:r>
            <a:r>
              <a:rPr lang="nl-NL" altLang="nl-NL" sz="1400" dirty="0">
                <a:solidFill>
                  <a:schemeClr val="tx1"/>
                </a:solidFill>
              </a:rPr>
              <a:t> Storytelling</a:t>
            </a:r>
          </a:p>
        </p:txBody>
      </p:sp>
      <p:pic>
        <p:nvPicPr>
          <p:cNvPr id="5125" name="Afbeelding 1">
            <a:extLst>
              <a:ext uri="{FF2B5EF4-FFF2-40B4-BE49-F238E27FC236}">
                <a16:creationId xmlns:a16="http://schemas.microsoft.com/office/drawing/2014/main" id="{FB4ADA34-F921-4C86-B7B8-B12421735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213100"/>
            <a:ext cx="4194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009A15B6-4BE8-441A-A181-4B62EB7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6172200" cy="579438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Reflectiewijzer</a:t>
            </a:r>
          </a:p>
        </p:txBody>
      </p:sp>
      <p:pic>
        <p:nvPicPr>
          <p:cNvPr id="7171" name="Afbeelding 1">
            <a:extLst>
              <a:ext uri="{FF2B5EF4-FFF2-40B4-BE49-F238E27FC236}">
                <a16:creationId xmlns:a16="http://schemas.microsoft.com/office/drawing/2014/main" id="{A7C3E30E-015E-4758-9EA1-6779EFA5C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4113"/>
            <a:ext cx="80645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9DCB9883-C8AD-4687-B37A-C1DCDD6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Wat houdt je bezig?</a:t>
            </a:r>
          </a:p>
        </p:txBody>
      </p:sp>
      <p:pic>
        <p:nvPicPr>
          <p:cNvPr id="9219" name="Afbeelding 1">
            <a:extLst>
              <a:ext uri="{FF2B5EF4-FFF2-40B4-BE49-F238E27FC236}">
                <a16:creationId xmlns:a16="http://schemas.microsoft.com/office/drawing/2014/main" id="{8D83A328-4352-4B22-AC01-71CBEA9E6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0785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0131180-99B4-4710-B096-F364EFCD9BEB}"/>
              </a:ext>
            </a:extLst>
          </p:cNvPr>
          <p:cNvSpPr txBox="1"/>
          <p:nvPr/>
        </p:nvSpPr>
        <p:spPr>
          <a:xfrm>
            <a:off x="5940425" y="1844675"/>
            <a:ext cx="3095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/>
              <a:t>Kies: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een concrete gebeurtenis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waar je zelf bij betrokken bent/was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die je nog bezighoudt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die interessant is om te bespreken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6CD1B281-7761-4164-B6E3-96D4E2CD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Breng de situatie in kaart</a:t>
            </a:r>
          </a:p>
        </p:txBody>
      </p:sp>
      <p:sp>
        <p:nvSpPr>
          <p:cNvPr id="11267" name="Tekstvak 4">
            <a:extLst>
              <a:ext uri="{FF2B5EF4-FFF2-40B4-BE49-F238E27FC236}">
                <a16:creationId xmlns:a16="http://schemas.microsoft.com/office/drawing/2014/main" id="{77B603FA-2311-4975-9BD4-59DDEEAD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63797"/>
            <a:ext cx="671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Verken perspectieven van jou en de anderen in de ervaring.</a:t>
            </a:r>
          </a:p>
        </p:txBody>
      </p:sp>
      <p:pic>
        <p:nvPicPr>
          <p:cNvPr id="11268" name="Afbeelding 1">
            <a:extLst>
              <a:ext uri="{FF2B5EF4-FFF2-40B4-BE49-F238E27FC236}">
                <a16:creationId xmlns:a16="http://schemas.microsoft.com/office/drawing/2014/main" id="{988FDF83-33B3-444B-96A7-5E305ADC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202A69BB-C169-4FFB-A527-54092F45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49275"/>
            <a:ext cx="6172200" cy="579438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Verzamel (andere) inzichten</a:t>
            </a:r>
          </a:p>
        </p:txBody>
      </p:sp>
      <p:sp>
        <p:nvSpPr>
          <p:cNvPr id="13315" name="Tekstvak 4">
            <a:extLst>
              <a:ext uri="{FF2B5EF4-FFF2-40B4-BE49-F238E27FC236}">
                <a16:creationId xmlns:a16="http://schemas.microsoft.com/office/drawing/2014/main" id="{EC3AF078-DFBF-45C1-B098-209AC0AD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762125"/>
            <a:ext cx="28082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zeggen collega’s?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is bekend uit de literatuur?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Hoe verhoudt het zich tot beroepscode en richtlijnen?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is bekend uit media, via belangengroepen?</a:t>
            </a:r>
          </a:p>
        </p:txBody>
      </p:sp>
      <p:pic>
        <p:nvPicPr>
          <p:cNvPr id="13316" name="Afbeelding 1">
            <a:extLst>
              <a:ext uri="{FF2B5EF4-FFF2-40B4-BE49-F238E27FC236}">
                <a16:creationId xmlns:a16="http://schemas.microsoft.com/office/drawing/2014/main" id="{ED068D4B-6F45-454D-96FF-62299CB76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62125"/>
            <a:ext cx="58928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48BF05B7-6F29-46B5-995B-528268E4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7306660" cy="604180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Gebruik je inzichten in de praktijk</a:t>
            </a:r>
          </a:p>
        </p:txBody>
      </p:sp>
      <p:sp>
        <p:nvSpPr>
          <p:cNvPr id="15363" name="Tekstvak 4">
            <a:extLst>
              <a:ext uri="{FF2B5EF4-FFF2-40B4-BE49-F238E27FC236}">
                <a16:creationId xmlns:a16="http://schemas.microsoft.com/office/drawing/2014/main" id="{52AC8767-2634-4105-AA32-531B1DE8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636838"/>
            <a:ext cx="22336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Tot slot maak je de balans op.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heeft dit reflectieproces opgeleverd en hoe ga ik verder?</a:t>
            </a:r>
          </a:p>
        </p:txBody>
      </p:sp>
      <p:pic>
        <p:nvPicPr>
          <p:cNvPr id="15364" name="Afbeelding 1">
            <a:extLst>
              <a:ext uri="{FF2B5EF4-FFF2-40B4-BE49-F238E27FC236}">
                <a16:creationId xmlns:a16="http://schemas.microsoft.com/office/drawing/2014/main" id="{3EF9B7B9-1D79-4D16-ABAB-AF934FDA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63119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7D9BF346-C9A6-427E-9EE9-69E3DE37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7038"/>
            <a:ext cx="7056438" cy="585787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Steeds opnieuw op pad ...</a:t>
            </a:r>
          </a:p>
        </p:txBody>
      </p:sp>
      <p:pic>
        <p:nvPicPr>
          <p:cNvPr id="17411" name="Tijdelijke aanduiding voor inhoud 3">
            <a:extLst>
              <a:ext uri="{FF2B5EF4-FFF2-40B4-BE49-F238E27FC236}">
                <a16:creationId xmlns:a16="http://schemas.microsoft.com/office/drawing/2014/main" id="{9692BD82-3024-441E-A804-B4CFA6001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51125"/>
            <a:ext cx="5948362" cy="4206875"/>
          </a:xfrm>
        </p:spPr>
      </p:pic>
      <p:cxnSp>
        <p:nvCxnSpPr>
          <p:cNvPr id="17412" name="Rechte verbindingslijn met pijl 5">
            <a:extLst>
              <a:ext uri="{FF2B5EF4-FFF2-40B4-BE49-F238E27FC236}">
                <a16:creationId xmlns:a16="http://schemas.microsoft.com/office/drawing/2014/main" id="{426E9C10-6C52-47CB-8C70-C0AB497640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48013" y="3141663"/>
            <a:ext cx="3295650" cy="2044700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kstvak 8">
            <a:extLst>
              <a:ext uri="{FF2B5EF4-FFF2-40B4-BE49-F238E27FC236}">
                <a16:creationId xmlns:a16="http://schemas.microsoft.com/office/drawing/2014/main" id="{4EDDA600-0B04-41EE-AF28-4C6D2B42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928813"/>
            <a:ext cx="24495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Reflectie is een voortdurend proces.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Over de brug op weg naar reflectie op een nieuwe ervaring.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inhoud 2">
            <a:extLst>
              <a:ext uri="{FF2B5EF4-FFF2-40B4-BE49-F238E27FC236}">
                <a16:creationId xmlns:a16="http://schemas.microsoft.com/office/drawing/2014/main" id="{8596FADD-42BD-4711-BEAE-068D7F33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68923"/>
            <a:ext cx="8936037" cy="6096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Aan de totstandkoming van deze reflectiewijzer werkten de volgende jeugdprofessionals, docenten en studenten mee: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Rosalyna de Bies (student HU), Marieke Cirkel (voorheen SAVE), Marie-José Geenen (HU), Renate Giesing (HU),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Jolien van der Graaff (UU), Anne-Marie Gunnink (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Lokalis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Loes Houweling (HU), Thomas Kalis (Koraal), Nina Laan (student-assistent HU), Mandy Matos Padilla (student HU),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Maroeska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Pieterse (BPSW), Mascha van Rij (Veilig Thuis Amsterdam), Margriet de Roos (zelfstandig supervisor),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Renske Schamhart (HU), Merel Stroes (student HU),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Leonie Vreeke (UU) 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Reflectiewijzer is een product van het Regionaal </a:t>
            </a: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Leernetwerk Jeugd Utrecht, gefinancierd door ZonMw </a:t>
            </a: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gerealiseerd door </a:t>
            </a:r>
            <a:r>
              <a:rPr lang="nl-NL" altLang="nl-NL" sz="2400" dirty="0" err="1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Storytelling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876240C3-A2B2-48AF-A32B-119AF43E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5040313" cy="584200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Meer informatie?</a:t>
            </a: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E0A2AF27-3321-4ACD-8E1E-DD893EDD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73238"/>
            <a:ext cx="7881938" cy="2074862"/>
          </a:xfrm>
        </p:spPr>
        <p:txBody>
          <a:bodyPr/>
          <a:lstStyle/>
          <a:p>
            <a:pPr marL="0" indent="0">
              <a:buFont typeface="Zapf Dingbats" pitchFamily="-84" charset="2"/>
              <a:buNone/>
            </a:pPr>
            <a:r>
              <a:rPr lang="nl-NL" altLang="nl-NL" dirty="0"/>
              <a:t>Mail naar:</a:t>
            </a:r>
          </a:p>
          <a:p>
            <a:pPr marL="0" indent="0">
              <a:buFont typeface="Zapf Dingbats" pitchFamily="-84" charset="2"/>
              <a:buNone/>
            </a:pPr>
            <a:r>
              <a:rPr lang="nl-NL" altLang="nl-NL" u="sng" dirty="0">
                <a:hlinkClick r:id="rId2"/>
              </a:rPr>
              <a:t>regionaal-leernetwerk-jeugd-utrecht@hu.nl</a:t>
            </a:r>
            <a:r>
              <a:rPr lang="nl-NL" altLang="nl-NL" dirty="0"/>
              <a:t> </a:t>
            </a:r>
          </a:p>
          <a:p>
            <a:pPr marL="0" indent="0">
              <a:buFont typeface="Zapf Dingbats" pitchFamily="-84" charset="2"/>
              <a:buNone/>
            </a:pPr>
            <a:endParaRPr lang="nl-NL" altLang="nl-NL" dirty="0"/>
          </a:p>
          <a:p>
            <a:pPr marL="0" indent="0">
              <a:buFont typeface="Zapf Dingbats" pitchFamily="-84" charset="2"/>
              <a:buNone/>
            </a:pPr>
            <a:r>
              <a:rPr lang="nl-NL" altLang="nl-NL" dirty="0"/>
              <a:t>De reflectiewijzer </a:t>
            </a:r>
            <a:r>
              <a:rPr lang="nl-NL" altLang="nl-NL" dirty="0">
                <a:hlinkClick r:id="rId3"/>
              </a:rPr>
              <a:t>downloaden</a:t>
            </a:r>
            <a:endParaRPr lang="nl-NL" altLang="nl-NL" dirty="0"/>
          </a:p>
        </p:txBody>
      </p:sp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0E57578B-8721-4B0E-9A7C-323ACD8B2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716338"/>
            <a:ext cx="36131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6A14B1037A149A3A00C1580D24501" ma:contentTypeVersion="13" ma:contentTypeDescription="Een nieuw document maken." ma:contentTypeScope="" ma:versionID="a3dbe9ea3672d2e26f45100fd0b37898">
  <xsd:schema xmlns:xsd="http://www.w3.org/2001/XMLSchema" xmlns:xs="http://www.w3.org/2001/XMLSchema" xmlns:p="http://schemas.microsoft.com/office/2006/metadata/properties" xmlns:ns3="2e9ca839-daad-4cf1-ad7e-b55d026c6790" xmlns:ns4="eeb25984-f19d-4783-8ff3-a8632c47b26c" targetNamespace="http://schemas.microsoft.com/office/2006/metadata/properties" ma:root="true" ma:fieldsID="5e04edb3fa74d13035bbeb66de2d907d" ns3:_="" ns4:_="">
    <xsd:import namespace="2e9ca839-daad-4cf1-ad7e-b55d026c6790"/>
    <xsd:import namespace="eeb25984-f19d-4783-8ff3-a8632c47b2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ca839-daad-4cf1-ad7e-b55d026c6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25984-f19d-4783-8ff3-a8632c47b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FF4D9E-9E20-4BF8-A378-8094B89EE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2C1980-CD20-4FC7-849F-296A26C6F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ca839-daad-4cf1-ad7e-b55d026c6790"/>
    <ds:schemaRef ds:uri="eeb25984-f19d-4783-8ff3-a8632c47b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C7A8-78D7-484E-AF28-7941726D5089}">
  <ds:schemaRefs>
    <ds:schemaRef ds:uri="http://purl.org/dc/dcmitype/"/>
    <ds:schemaRef ds:uri="http://schemas.microsoft.com/office/infopath/2007/PartnerControls"/>
    <ds:schemaRef ds:uri="2e9ca839-daad-4cf1-ad7e-b55d026c6790"/>
    <ds:schemaRef ds:uri="http://purl.org/dc/elements/1.1/"/>
    <ds:schemaRef ds:uri="http://schemas.microsoft.com/office/2006/metadata/properties"/>
    <ds:schemaRef ds:uri="http://schemas.microsoft.com/office/2006/documentManagement/types"/>
    <ds:schemaRef ds:uri="eeb25984-f19d-4783-8ff3-a8632c47b26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307</Words>
  <Application>Microsoft Office PowerPoint</Application>
  <PresentationFormat>On-screen Show (4:3)</PresentationFormat>
  <Paragraphs>69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Zapf Dingbats</vt:lpstr>
      <vt:lpstr>Kantoorthema</vt:lpstr>
      <vt:lpstr>Reflectiewijzer</vt:lpstr>
      <vt:lpstr>Reflectiewijzer</vt:lpstr>
      <vt:lpstr>Wat houdt je bezig?</vt:lpstr>
      <vt:lpstr>Breng de situatie in kaart</vt:lpstr>
      <vt:lpstr>Verzamel (andere) inzichten</vt:lpstr>
      <vt:lpstr>Gebruik je inzichten in de praktijk</vt:lpstr>
      <vt:lpstr>Steeds opnieuw op pad ...</vt:lpstr>
      <vt:lpstr>PowerPoint Presentation</vt:lpstr>
      <vt:lpstr>Meer informatie?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Reflectiewijzer</dc:title>
  <dc:creator>Renske Schamhart</dc:creator>
  <cp:lastModifiedBy>Dorine Korsten</cp:lastModifiedBy>
  <cp:revision>5</cp:revision>
  <dcterms:created xsi:type="dcterms:W3CDTF">2020-11-03T11:50:48Z</dcterms:created>
  <dcterms:modified xsi:type="dcterms:W3CDTF">2021-01-12T11:49:16Z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0x0101001206A14B1037A149A3A00C1580D24501</vt:lpwstr>
  </property>
</Properties>
</file>