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6" r:id="rId5"/>
  </p:sldIdLst>
  <p:sldSz cx="21383625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F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529EFD-3286-4D09-916A-95D78D6C5ADA}" v="6" dt="2023-07-28T13:10:34.694"/>
    <p1510:client id="{DC888603-2C4D-43E4-A284-6A0BF98CE668}" v="136" dt="2023-07-28T14:03:46.347"/>
    <p1510:client id="{E87145B5-87ED-4B37-A68E-76D07B6ED408}" v="12" dt="2023-08-14T07:24:37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oen van der Linden" userId="31dda0db-a236-4073-aed3-fd59475446d5" providerId="ADAL" clId="{3EFD09DC-D25C-4B8E-905F-96C9AE67B467}"/>
    <pc:docChg chg="undo custSel modSld">
      <pc:chgData name="Jeroen van der Linden" userId="31dda0db-a236-4073-aed3-fd59475446d5" providerId="ADAL" clId="{3EFD09DC-D25C-4B8E-905F-96C9AE67B467}" dt="2023-06-29T14:31:36.953" v="77" actId="408"/>
      <pc:docMkLst>
        <pc:docMk/>
      </pc:docMkLst>
      <pc:sldChg chg="addSp delSp modSp mod">
        <pc:chgData name="Jeroen van der Linden" userId="31dda0db-a236-4073-aed3-fd59475446d5" providerId="ADAL" clId="{3EFD09DC-D25C-4B8E-905F-96C9AE67B467}" dt="2023-06-29T14:31:36.953" v="77" actId="408"/>
        <pc:sldMkLst>
          <pc:docMk/>
          <pc:sldMk cId="620909839" sldId="256"/>
        </pc:sldMkLst>
        <pc:spChg chg="mod">
          <ac:chgData name="Jeroen van der Linden" userId="31dda0db-a236-4073-aed3-fd59475446d5" providerId="ADAL" clId="{3EFD09DC-D25C-4B8E-905F-96C9AE67B467}" dt="2023-06-29T14:31:16.564" v="74" actId="164"/>
          <ac:spMkLst>
            <pc:docMk/>
            <pc:sldMk cId="620909839" sldId="256"/>
            <ac:spMk id="4" creationId="{EAB23D05-B65C-6CBA-A170-F98AAB3FD0E1}"/>
          </ac:spMkLst>
        </pc:spChg>
        <pc:spChg chg="mod topLvl">
          <ac:chgData name="Jeroen van der Linden" userId="31dda0db-a236-4073-aed3-fd59475446d5" providerId="ADAL" clId="{3EFD09DC-D25C-4B8E-905F-96C9AE67B467}" dt="2023-06-29T14:30:23.763" v="70" actId="164"/>
          <ac:spMkLst>
            <pc:docMk/>
            <pc:sldMk cId="620909839" sldId="256"/>
            <ac:spMk id="5" creationId="{B45D1AA4-4E39-C03F-F78C-88855419B95F}"/>
          </ac:spMkLst>
        </pc:spChg>
        <pc:spChg chg="mod topLvl">
          <ac:chgData name="Jeroen van der Linden" userId="31dda0db-a236-4073-aed3-fd59475446d5" providerId="ADAL" clId="{3EFD09DC-D25C-4B8E-905F-96C9AE67B467}" dt="2023-06-29T14:30:23.763" v="70" actId="164"/>
          <ac:spMkLst>
            <pc:docMk/>
            <pc:sldMk cId="620909839" sldId="256"/>
            <ac:spMk id="18" creationId="{21FF413D-08FB-A6AB-F547-A5B23C50EF22}"/>
          </ac:spMkLst>
        </pc:spChg>
        <pc:spChg chg="mod">
          <ac:chgData name="Jeroen van der Linden" userId="31dda0db-a236-4073-aed3-fd59475446d5" providerId="ADAL" clId="{3EFD09DC-D25C-4B8E-905F-96C9AE67B467}" dt="2023-06-29T14:23:02.190" v="40" actId="207"/>
          <ac:spMkLst>
            <pc:docMk/>
            <pc:sldMk cId="620909839" sldId="256"/>
            <ac:spMk id="20" creationId="{039C4C06-1505-6577-296F-A2D75D021D13}"/>
          </ac:spMkLst>
        </pc:spChg>
        <pc:spChg chg="mod">
          <ac:chgData name="Jeroen van der Linden" userId="31dda0db-a236-4073-aed3-fd59475446d5" providerId="ADAL" clId="{3EFD09DC-D25C-4B8E-905F-96C9AE67B467}" dt="2023-06-29T14:16:15.748" v="19" actId="6549"/>
          <ac:spMkLst>
            <pc:docMk/>
            <pc:sldMk cId="620909839" sldId="256"/>
            <ac:spMk id="26" creationId="{58BE8F86-A473-6D84-670E-A97B89622449}"/>
          </ac:spMkLst>
        </pc:spChg>
        <pc:spChg chg="mod">
          <ac:chgData name="Jeroen van der Linden" userId="31dda0db-a236-4073-aed3-fd59475446d5" providerId="ADAL" clId="{3EFD09DC-D25C-4B8E-905F-96C9AE67B467}" dt="2023-06-29T14:15:58.045" v="10" actId="6549"/>
          <ac:spMkLst>
            <pc:docMk/>
            <pc:sldMk cId="620909839" sldId="256"/>
            <ac:spMk id="28" creationId="{896CFBC5-BC4C-A0F1-DC1E-E3EA703D1F76}"/>
          </ac:spMkLst>
        </pc:spChg>
        <pc:spChg chg="mod">
          <ac:chgData name="Jeroen van der Linden" userId="31dda0db-a236-4073-aed3-fd59475446d5" providerId="ADAL" clId="{3EFD09DC-D25C-4B8E-905F-96C9AE67B467}" dt="2023-06-29T14:16:22.288" v="28" actId="6549"/>
          <ac:spMkLst>
            <pc:docMk/>
            <pc:sldMk cId="620909839" sldId="256"/>
            <ac:spMk id="30" creationId="{255576C3-2694-A71D-FFCD-A94AD3005DB6}"/>
          </ac:spMkLst>
        </pc:spChg>
        <pc:spChg chg="mod">
          <ac:chgData name="Jeroen van der Linden" userId="31dda0db-a236-4073-aed3-fd59475446d5" providerId="ADAL" clId="{3EFD09DC-D25C-4B8E-905F-96C9AE67B467}" dt="2023-06-29T14:30:53.103" v="72" actId="164"/>
          <ac:spMkLst>
            <pc:docMk/>
            <pc:sldMk cId="620909839" sldId="256"/>
            <ac:spMk id="31" creationId="{1974F87C-4380-47F2-C33E-0528360340B2}"/>
          </ac:spMkLst>
        </pc:spChg>
        <pc:spChg chg="mod">
          <ac:chgData name="Jeroen van der Linden" userId="31dda0db-a236-4073-aed3-fd59475446d5" providerId="ADAL" clId="{3EFD09DC-D25C-4B8E-905F-96C9AE67B467}" dt="2023-06-29T14:31:16.564" v="74" actId="164"/>
          <ac:spMkLst>
            <pc:docMk/>
            <pc:sldMk cId="620909839" sldId="256"/>
            <ac:spMk id="32" creationId="{DDE621F8-B09A-A05A-5BE9-1FB6B12560E3}"/>
          </ac:spMkLst>
        </pc:spChg>
        <pc:spChg chg="mod">
          <ac:chgData name="Jeroen van der Linden" userId="31dda0db-a236-4073-aed3-fd59475446d5" providerId="ADAL" clId="{3EFD09DC-D25C-4B8E-905F-96C9AE67B467}" dt="2023-06-29T14:31:01.771" v="73" actId="164"/>
          <ac:spMkLst>
            <pc:docMk/>
            <pc:sldMk cId="620909839" sldId="256"/>
            <ac:spMk id="39" creationId="{20192445-25D7-E593-79DB-9CD4A3D138B8}"/>
          </ac:spMkLst>
        </pc:spChg>
        <pc:spChg chg="mod">
          <ac:chgData name="Jeroen van der Linden" userId="31dda0db-a236-4073-aed3-fd59475446d5" providerId="ADAL" clId="{3EFD09DC-D25C-4B8E-905F-96C9AE67B467}" dt="2023-06-29T14:31:16.564" v="74" actId="164"/>
          <ac:spMkLst>
            <pc:docMk/>
            <pc:sldMk cId="620909839" sldId="256"/>
            <ac:spMk id="41" creationId="{42936665-538C-BA2F-CACA-FBCBEB470275}"/>
          </ac:spMkLst>
        </pc:spChg>
        <pc:spChg chg="mod">
          <ac:chgData name="Jeroen van der Linden" userId="31dda0db-a236-4073-aed3-fd59475446d5" providerId="ADAL" clId="{3EFD09DC-D25C-4B8E-905F-96C9AE67B467}" dt="2023-06-29T14:31:16.564" v="74" actId="164"/>
          <ac:spMkLst>
            <pc:docMk/>
            <pc:sldMk cId="620909839" sldId="256"/>
            <ac:spMk id="42" creationId="{56F600BB-9B56-FA3E-4E14-123B5DCE320B}"/>
          </ac:spMkLst>
        </pc:spChg>
        <pc:spChg chg="mod">
          <ac:chgData name="Jeroen van der Linden" userId="31dda0db-a236-4073-aed3-fd59475446d5" providerId="ADAL" clId="{3EFD09DC-D25C-4B8E-905F-96C9AE67B467}" dt="2023-06-29T14:31:16.564" v="74" actId="164"/>
          <ac:spMkLst>
            <pc:docMk/>
            <pc:sldMk cId="620909839" sldId="256"/>
            <ac:spMk id="43" creationId="{3D90AA1E-F75E-E809-51EB-ECA95B5C11EF}"/>
          </ac:spMkLst>
        </pc:spChg>
        <pc:spChg chg="mod">
          <ac:chgData name="Jeroen van der Linden" userId="31dda0db-a236-4073-aed3-fd59475446d5" providerId="ADAL" clId="{3EFD09DC-D25C-4B8E-905F-96C9AE67B467}" dt="2023-06-29T14:31:16.564" v="74" actId="164"/>
          <ac:spMkLst>
            <pc:docMk/>
            <pc:sldMk cId="620909839" sldId="256"/>
            <ac:spMk id="44" creationId="{70802023-8CBF-7E8E-3EE1-AF27C437E321}"/>
          </ac:spMkLst>
        </pc:spChg>
        <pc:spChg chg="mod">
          <ac:chgData name="Jeroen van der Linden" userId="31dda0db-a236-4073-aed3-fd59475446d5" providerId="ADAL" clId="{3EFD09DC-D25C-4B8E-905F-96C9AE67B467}" dt="2023-06-29T14:31:16.564" v="74" actId="164"/>
          <ac:spMkLst>
            <pc:docMk/>
            <pc:sldMk cId="620909839" sldId="256"/>
            <ac:spMk id="46" creationId="{872FD469-C764-D6E6-B700-2AEA36058AA3}"/>
          </ac:spMkLst>
        </pc:spChg>
        <pc:spChg chg="mod">
          <ac:chgData name="Jeroen van der Linden" userId="31dda0db-a236-4073-aed3-fd59475446d5" providerId="ADAL" clId="{3EFD09DC-D25C-4B8E-905F-96C9AE67B467}" dt="2023-06-29T14:31:20.759" v="75" actId="164"/>
          <ac:spMkLst>
            <pc:docMk/>
            <pc:sldMk cId="620909839" sldId="256"/>
            <ac:spMk id="47" creationId="{BC8C7977-B48D-0708-CF81-9A80E9052E41}"/>
          </ac:spMkLst>
        </pc:spChg>
        <pc:spChg chg="mod topLvl">
          <ac:chgData name="Jeroen van der Linden" userId="31dda0db-a236-4073-aed3-fd59475446d5" providerId="ADAL" clId="{3EFD09DC-D25C-4B8E-905F-96C9AE67B467}" dt="2023-06-29T14:30:23.763" v="70" actId="164"/>
          <ac:spMkLst>
            <pc:docMk/>
            <pc:sldMk cId="620909839" sldId="256"/>
            <ac:spMk id="49" creationId="{7FCDBAB0-6D23-ED21-DD63-D8B62267CEDC}"/>
          </ac:spMkLst>
        </pc:spChg>
        <pc:spChg chg="mod topLvl">
          <ac:chgData name="Jeroen van der Linden" userId="31dda0db-a236-4073-aed3-fd59475446d5" providerId="ADAL" clId="{3EFD09DC-D25C-4B8E-905F-96C9AE67B467}" dt="2023-06-29T14:30:23.763" v="70" actId="164"/>
          <ac:spMkLst>
            <pc:docMk/>
            <pc:sldMk cId="620909839" sldId="256"/>
            <ac:spMk id="50" creationId="{164B5F14-64F3-E9A2-6F3D-5945FFD0386D}"/>
          </ac:spMkLst>
        </pc:spChg>
        <pc:spChg chg="mod topLvl">
          <ac:chgData name="Jeroen van der Linden" userId="31dda0db-a236-4073-aed3-fd59475446d5" providerId="ADAL" clId="{3EFD09DC-D25C-4B8E-905F-96C9AE67B467}" dt="2023-06-29T14:30:23.763" v="70" actId="164"/>
          <ac:spMkLst>
            <pc:docMk/>
            <pc:sldMk cId="620909839" sldId="256"/>
            <ac:spMk id="51" creationId="{0BC0CCBB-52E2-7BE2-732F-F25FFC9793AF}"/>
          </ac:spMkLst>
        </pc:spChg>
        <pc:spChg chg="mod topLvl">
          <ac:chgData name="Jeroen van der Linden" userId="31dda0db-a236-4073-aed3-fd59475446d5" providerId="ADAL" clId="{3EFD09DC-D25C-4B8E-905F-96C9AE67B467}" dt="2023-06-29T14:30:23.763" v="70" actId="164"/>
          <ac:spMkLst>
            <pc:docMk/>
            <pc:sldMk cId="620909839" sldId="256"/>
            <ac:spMk id="52" creationId="{A197A50B-152E-08A1-98F2-13BE9B73664B}"/>
          </ac:spMkLst>
        </pc:spChg>
        <pc:spChg chg="mod topLvl">
          <ac:chgData name="Jeroen van der Linden" userId="31dda0db-a236-4073-aed3-fd59475446d5" providerId="ADAL" clId="{3EFD09DC-D25C-4B8E-905F-96C9AE67B467}" dt="2023-06-29T14:30:23.763" v="70" actId="164"/>
          <ac:spMkLst>
            <pc:docMk/>
            <pc:sldMk cId="620909839" sldId="256"/>
            <ac:spMk id="53" creationId="{F210B825-EE44-E7F4-754C-FE4EDAC21E60}"/>
          </ac:spMkLst>
        </pc:spChg>
        <pc:spChg chg="mod topLvl">
          <ac:chgData name="Jeroen van der Linden" userId="31dda0db-a236-4073-aed3-fd59475446d5" providerId="ADAL" clId="{3EFD09DC-D25C-4B8E-905F-96C9AE67B467}" dt="2023-06-29T14:30:23.763" v="70" actId="164"/>
          <ac:spMkLst>
            <pc:docMk/>
            <pc:sldMk cId="620909839" sldId="256"/>
            <ac:spMk id="54" creationId="{F3868092-4FF5-BECD-8A15-267ECA868744}"/>
          </ac:spMkLst>
        </pc:spChg>
        <pc:spChg chg="mod">
          <ac:chgData name="Jeroen van der Linden" userId="31dda0db-a236-4073-aed3-fd59475446d5" providerId="ADAL" clId="{3EFD09DC-D25C-4B8E-905F-96C9AE67B467}" dt="2023-06-29T14:31:27.557" v="76" actId="164"/>
          <ac:spMkLst>
            <pc:docMk/>
            <pc:sldMk cId="620909839" sldId="256"/>
            <ac:spMk id="55" creationId="{61EE1A87-1EFD-184A-E33C-7C099386679A}"/>
          </ac:spMkLst>
        </pc:spChg>
        <pc:spChg chg="mod">
          <ac:chgData name="Jeroen van der Linden" userId="31dda0db-a236-4073-aed3-fd59475446d5" providerId="ADAL" clId="{3EFD09DC-D25C-4B8E-905F-96C9AE67B467}" dt="2023-06-29T14:30:23.763" v="70" actId="164"/>
          <ac:spMkLst>
            <pc:docMk/>
            <pc:sldMk cId="620909839" sldId="256"/>
            <ac:spMk id="56" creationId="{39CD1F77-55C6-817C-1B11-2FCF2584490B}"/>
          </ac:spMkLst>
        </pc:spChg>
        <pc:spChg chg="mod">
          <ac:chgData name="Jeroen van der Linden" userId="31dda0db-a236-4073-aed3-fd59475446d5" providerId="ADAL" clId="{3EFD09DC-D25C-4B8E-905F-96C9AE67B467}" dt="2023-06-29T14:30:23.763" v="70" actId="164"/>
          <ac:spMkLst>
            <pc:docMk/>
            <pc:sldMk cId="620909839" sldId="256"/>
            <ac:spMk id="57" creationId="{DA95E880-32D2-F782-3050-AA93CA6720DC}"/>
          </ac:spMkLst>
        </pc:spChg>
        <pc:spChg chg="add del">
          <ac:chgData name="Jeroen van der Linden" userId="31dda0db-a236-4073-aed3-fd59475446d5" providerId="ADAL" clId="{3EFD09DC-D25C-4B8E-905F-96C9AE67B467}" dt="2023-06-29T14:29:08.715" v="57" actId="22"/>
          <ac:spMkLst>
            <pc:docMk/>
            <pc:sldMk cId="620909839" sldId="256"/>
            <ac:spMk id="59" creationId="{8044F634-2DE4-6C73-A2AD-D84D06A57527}"/>
          </ac:spMkLst>
        </pc:spChg>
        <pc:spChg chg="add del mod">
          <ac:chgData name="Jeroen van der Linden" userId="31dda0db-a236-4073-aed3-fd59475446d5" providerId="ADAL" clId="{3EFD09DC-D25C-4B8E-905F-96C9AE67B467}" dt="2023-06-29T14:29:40.472" v="63" actId="478"/>
          <ac:spMkLst>
            <pc:docMk/>
            <pc:sldMk cId="620909839" sldId="256"/>
            <ac:spMk id="60" creationId="{50648F24-0269-2C8A-8D56-7BAFCA8EE142}"/>
          </ac:spMkLst>
        </pc:spChg>
        <pc:spChg chg="del mod">
          <ac:chgData name="Jeroen van der Linden" userId="31dda0db-a236-4073-aed3-fd59475446d5" providerId="ADAL" clId="{3EFD09DC-D25C-4B8E-905F-96C9AE67B467}" dt="2023-06-29T14:29:50.970" v="65" actId="478"/>
          <ac:spMkLst>
            <pc:docMk/>
            <pc:sldMk cId="620909839" sldId="256"/>
            <ac:spMk id="61" creationId="{B8827CE0-601D-E254-3EB9-CD797F3B5CFC}"/>
          </ac:spMkLst>
        </pc:spChg>
        <pc:spChg chg="del mod">
          <ac:chgData name="Jeroen van der Linden" userId="31dda0db-a236-4073-aed3-fd59475446d5" providerId="ADAL" clId="{3EFD09DC-D25C-4B8E-905F-96C9AE67B467}" dt="2023-06-29T14:30:06.578" v="68" actId="478"/>
          <ac:spMkLst>
            <pc:docMk/>
            <pc:sldMk cId="620909839" sldId="256"/>
            <ac:spMk id="64" creationId="{DAF070D0-38EC-0435-9FEA-A57D70635142}"/>
          </ac:spMkLst>
        </pc:spChg>
        <pc:spChg chg="mod">
          <ac:chgData name="Jeroen van der Linden" userId="31dda0db-a236-4073-aed3-fd59475446d5" providerId="ADAL" clId="{3EFD09DC-D25C-4B8E-905F-96C9AE67B467}" dt="2023-06-29T14:30:53.103" v="72" actId="164"/>
          <ac:spMkLst>
            <pc:docMk/>
            <pc:sldMk cId="620909839" sldId="256"/>
            <ac:spMk id="98" creationId="{B8A4FC38-B055-6678-8EA4-AA4B6EB93271}"/>
          </ac:spMkLst>
        </pc:spChg>
        <pc:spChg chg="mod">
          <ac:chgData name="Jeroen van der Linden" userId="31dda0db-a236-4073-aed3-fd59475446d5" providerId="ADAL" clId="{3EFD09DC-D25C-4B8E-905F-96C9AE67B467}" dt="2023-06-29T14:31:01.771" v="73" actId="164"/>
          <ac:spMkLst>
            <pc:docMk/>
            <pc:sldMk cId="620909839" sldId="256"/>
            <ac:spMk id="99" creationId="{65D9CD74-2EFD-6CF5-1224-A385877073A2}"/>
          </ac:spMkLst>
        </pc:spChg>
        <pc:spChg chg="mod">
          <ac:chgData name="Jeroen van der Linden" userId="31dda0db-a236-4073-aed3-fd59475446d5" providerId="ADAL" clId="{3EFD09DC-D25C-4B8E-905F-96C9AE67B467}" dt="2023-06-29T14:31:20.759" v="75" actId="164"/>
          <ac:spMkLst>
            <pc:docMk/>
            <pc:sldMk cId="620909839" sldId="256"/>
            <ac:spMk id="100" creationId="{D64CE70E-2BE1-47B8-97D3-6E91C92EEF8F}"/>
          </ac:spMkLst>
        </pc:spChg>
        <pc:spChg chg="mod">
          <ac:chgData name="Jeroen van der Linden" userId="31dda0db-a236-4073-aed3-fd59475446d5" providerId="ADAL" clId="{3EFD09DC-D25C-4B8E-905F-96C9AE67B467}" dt="2023-06-29T14:31:27.557" v="76" actId="164"/>
          <ac:spMkLst>
            <pc:docMk/>
            <pc:sldMk cId="620909839" sldId="256"/>
            <ac:spMk id="101" creationId="{CE2D6734-A2B5-EFD3-7EE4-137893DD3614}"/>
          </ac:spMkLst>
        </pc:spChg>
        <pc:spChg chg="mod">
          <ac:chgData name="Jeroen van der Linden" userId="31dda0db-a236-4073-aed3-fd59475446d5" providerId="ADAL" clId="{3EFD09DC-D25C-4B8E-905F-96C9AE67B467}" dt="2023-06-29T14:23:23.820" v="42" actId="207"/>
          <ac:spMkLst>
            <pc:docMk/>
            <pc:sldMk cId="620909839" sldId="256"/>
            <ac:spMk id="105" creationId="{6E2CE8B4-C1AA-D966-3E8E-F7B3484EDD8F}"/>
          </ac:spMkLst>
        </pc:spChg>
        <pc:spChg chg="mod">
          <ac:chgData name="Jeroen van der Linden" userId="31dda0db-a236-4073-aed3-fd59475446d5" providerId="ADAL" clId="{3EFD09DC-D25C-4B8E-905F-96C9AE67B467}" dt="2023-06-29T14:23:11.679" v="41" actId="207"/>
          <ac:spMkLst>
            <pc:docMk/>
            <pc:sldMk cId="620909839" sldId="256"/>
            <ac:spMk id="106" creationId="{DC6DD1E5-5102-D1B1-D4F0-6F9C27AB11BF}"/>
          </ac:spMkLst>
        </pc:spChg>
        <pc:spChg chg="mod">
          <ac:chgData name="Jeroen van der Linden" userId="31dda0db-a236-4073-aed3-fd59475446d5" providerId="ADAL" clId="{3EFD09DC-D25C-4B8E-905F-96C9AE67B467}" dt="2023-06-29T14:23:30.156" v="43" actId="207"/>
          <ac:spMkLst>
            <pc:docMk/>
            <pc:sldMk cId="620909839" sldId="256"/>
            <ac:spMk id="107" creationId="{0C0296FF-04E3-153C-1480-58D9C6EF21CD}"/>
          </ac:spMkLst>
        </pc:spChg>
        <pc:spChg chg="mod">
          <ac:chgData name="Jeroen van der Linden" userId="31dda0db-a236-4073-aed3-fd59475446d5" providerId="ADAL" clId="{3EFD09DC-D25C-4B8E-905F-96C9AE67B467}" dt="2023-06-29T14:23:35.187" v="44" actId="207"/>
          <ac:spMkLst>
            <pc:docMk/>
            <pc:sldMk cId="620909839" sldId="256"/>
            <ac:spMk id="108" creationId="{05D00E38-8C73-AA63-A68E-097D21BC6F85}"/>
          </ac:spMkLst>
        </pc:spChg>
        <pc:spChg chg="mod">
          <ac:chgData name="Jeroen van der Linden" userId="31dda0db-a236-4073-aed3-fd59475446d5" providerId="ADAL" clId="{3EFD09DC-D25C-4B8E-905F-96C9AE67B467}" dt="2023-06-29T14:23:42.577" v="45" actId="207"/>
          <ac:spMkLst>
            <pc:docMk/>
            <pc:sldMk cId="620909839" sldId="256"/>
            <ac:spMk id="109" creationId="{C33CDBFA-1031-7EFA-C98D-DE23724A0ACC}"/>
          </ac:spMkLst>
        </pc:spChg>
        <pc:spChg chg="mod">
          <ac:chgData name="Jeroen van der Linden" userId="31dda0db-a236-4073-aed3-fd59475446d5" providerId="ADAL" clId="{3EFD09DC-D25C-4B8E-905F-96C9AE67B467}" dt="2023-06-29T14:17:42.718" v="35" actId="20577"/>
          <ac:spMkLst>
            <pc:docMk/>
            <pc:sldMk cId="620909839" sldId="256"/>
            <ac:spMk id="130" creationId="{E2C220FA-5202-9937-03AC-B8D31F60A3B0}"/>
          </ac:spMkLst>
        </pc:spChg>
        <pc:spChg chg="mod">
          <ac:chgData name="Jeroen van der Linden" userId="31dda0db-a236-4073-aed3-fd59475446d5" providerId="ADAL" clId="{3EFD09DC-D25C-4B8E-905F-96C9AE67B467}" dt="2023-06-29T14:18:35.244" v="36"/>
          <ac:spMkLst>
            <pc:docMk/>
            <pc:sldMk cId="620909839" sldId="256"/>
            <ac:spMk id="131" creationId="{993470A8-CCA1-A29E-6AB2-1AECAD70091D}"/>
          </ac:spMkLst>
        </pc:spChg>
        <pc:spChg chg="mod">
          <ac:chgData name="Jeroen van der Linden" userId="31dda0db-a236-4073-aed3-fd59475446d5" providerId="ADAL" clId="{3EFD09DC-D25C-4B8E-905F-96C9AE67B467}" dt="2023-06-29T14:19:55.873" v="38"/>
          <ac:spMkLst>
            <pc:docMk/>
            <pc:sldMk cId="620909839" sldId="256"/>
            <ac:spMk id="134" creationId="{11CEE42B-0C51-B920-B711-88BC632B7606}"/>
          </ac:spMkLst>
        </pc:spChg>
        <pc:spChg chg="mod">
          <ac:chgData name="Jeroen van der Linden" userId="31dda0db-a236-4073-aed3-fd59475446d5" providerId="ADAL" clId="{3EFD09DC-D25C-4B8E-905F-96C9AE67B467}" dt="2023-06-29T14:18:42.293" v="37" actId="14100"/>
          <ac:spMkLst>
            <pc:docMk/>
            <pc:sldMk cId="620909839" sldId="256"/>
            <ac:spMk id="137" creationId="{022EA6B4-503F-3B23-2E19-EBDB7FDB050B}"/>
          </ac:spMkLst>
        </pc:spChg>
        <pc:grpChg chg="mod">
          <ac:chgData name="Jeroen van der Linden" userId="31dda0db-a236-4073-aed3-fd59475446d5" providerId="ADAL" clId="{3EFD09DC-D25C-4B8E-905F-96C9AE67B467}" dt="2023-06-29T14:26:33.890" v="47" actId="14100"/>
          <ac:grpSpMkLst>
            <pc:docMk/>
            <pc:sldMk cId="620909839" sldId="256"/>
            <ac:grpSpMk id="11" creationId="{760F2815-2E0C-6504-FCA1-388B244CC73A}"/>
          </ac:grpSpMkLst>
        </pc:grpChg>
        <pc:grpChg chg="mod">
          <ac:chgData name="Jeroen van der Linden" userId="31dda0db-a236-4073-aed3-fd59475446d5" providerId="ADAL" clId="{3EFD09DC-D25C-4B8E-905F-96C9AE67B467}" dt="2023-06-29T14:30:53.103" v="72" actId="164"/>
          <ac:grpSpMkLst>
            <pc:docMk/>
            <pc:sldMk cId="620909839" sldId="256"/>
            <ac:grpSpMk id="19" creationId="{A2611698-1DC9-77F1-482F-4C6FD6F96D10}"/>
          </ac:grpSpMkLst>
        </pc:grpChg>
        <pc:grpChg chg="mod">
          <ac:chgData name="Jeroen van der Linden" userId="31dda0db-a236-4073-aed3-fd59475446d5" providerId="ADAL" clId="{3EFD09DC-D25C-4B8E-905F-96C9AE67B467}" dt="2023-06-29T14:31:01.771" v="73" actId="164"/>
          <ac:grpSpMkLst>
            <pc:docMk/>
            <pc:sldMk cId="620909839" sldId="256"/>
            <ac:grpSpMk id="21" creationId="{650079D7-D8FC-9D4F-BEDD-A35BEB14DEAE}"/>
          </ac:grpSpMkLst>
        </pc:grpChg>
        <pc:grpChg chg="del">
          <ac:chgData name="Jeroen van der Linden" userId="31dda0db-a236-4073-aed3-fd59475446d5" providerId="ADAL" clId="{3EFD09DC-D25C-4B8E-905F-96C9AE67B467}" dt="2023-06-29T14:29:22.098" v="61" actId="165"/>
          <ac:grpSpMkLst>
            <pc:docMk/>
            <pc:sldMk cId="620909839" sldId="256"/>
            <ac:grpSpMk id="23" creationId="{D6502737-ADF8-8B5F-6FBE-6E4A0E041722}"/>
          </ac:grpSpMkLst>
        </pc:grpChg>
        <pc:grpChg chg="add mod">
          <ac:chgData name="Jeroen van der Linden" userId="31dda0db-a236-4073-aed3-fd59475446d5" providerId="ADAL" clId="{3EFD09DC-D25C-4B8E-905F-96C9AE67B467}" dt="2023-06-29T14:31:27.557" v="76" actId="164"/>
          <ac:grpSpMkLst>
            <pc:docMk/>
            <pc:sldMk cId="620909839" sldId="256"/>
            <ac:grpSpMk id="67" creationId="{116521F6-01B0-61F2-BEFD-A7908376C16C}"/>
          </ac:grpSpMkLst>
        </pc:grpChg>
        <pc:grpChg chg="add mod">
          <ac:chgData name="Jeroen van der Linden" userId="31dda0db-a236-4073-aed3-fd59475446d5" providerId="ADAL" clId="{3EFD09DC-D25C-4B8E-905F-96C9AE67B467}" dt="2023-06-29T14:30:53.103" v="72" actId="164"/>
          <ac:grpSpMkLst>
            <pc:docMk/>
            <pc:sldMk cId="620909839" sldId="256"/>
            <ac:grpSpMk id="68" creationId="{08AD8C75-7066-71C3-B099-31E8627DB437}"/>
          </ac:grpSpMkLst>
        </pc:grpChg>
        <pc:grpChg chg="add mod">
          <ac:chgData name="Jeroen van der Linden" userId="31dda0db-a236-4073-aed3-fd59475446d5" providerId="ADAL" clId="{3EFD09DC-D25C-4B8E-905F-96C9AE67B467}" dt="2023-06-29T14:31:36.953" v="77" actId="408"/>
          <ac:grpSpMkLst>
            <pc:docMk/>
            <pc:sldMk cId="620909839" sldId="256"/>
            <ac:grpSpMk id="71" creationId="{46B9EDCF-3656-4792-FBDB-486A76DD7359}"/>
          </ac:grpSpMkLst>
        </pc:grpChg>
        <pc:grpChg chg="add mod">
          <ac:chgData name="Jeroen van der Linden" userId="31dda0db-a236-4073-aed3-fd59475446d5" providerId="ADAL" clId="{3EFD09DC-D25C-4B8E-905F-96C9AE67B467}" dt="2023-06-29T14:31:20.759" v="75" actId="164"/>
          <ac:grpSpMkLst>
            <pc:docMk/>
            <pc:sldMk cId="620909839" sldId="256"/>
            <ac:grpSpMk id="73" creationId="{325F9AF8-5915-3481-C4A5-D70C1B6A6D6B}"/>
          </ac:grpSpMkLst>
        </pc:grpChg>
        <pc:grpChg chg="add mod">
          <ac:chgData name="Jeroen van der Linden" userId="31dda0db-a236-4073-aed3-fd59475446d5" providerId="ADAL" clId="{3EFD09DC-D25C-4B8E-905F-96C9AE67B467}" dt="2023-06-29T14:31:36.953" v="77" actId="408"/>
          <ac:grpSpMkLst>
            <pc:docMk/>
            <pc:sldMk cId="620909839" sldId="256"/>
            <ac:grpSpMk id="74" creationId="{9DE4C9C5-EF4F-5450-70AA-EEDEDA919E9F}"/>
          </ac:grpSpMkLst>
        </pc:grpChg>
        <pc:grpChg chg="add mod">
          <ac:chgData name="Jeroen van der Linden" userId="31dda0db-a236-4073-aed3-fd59475446d5" providerId="ADAL" clId="{3EFD09DC-D25C-4B8E-905F-96C9AE67B467}" dt="2023-06-29T14:31:27.557" v="76" actId="164"/>
          <ac:grpSpMkLst>
            <pc:docMk/>
            <pc:sldMk cId="620909839" sldId="256"/>
            <ac:grpSpMk id="75" creationId="{AFD457EA-B359-4DA9-663D-E8246868CCA0}"/>
          </ac:grpSpMkLst>
        </pc:grpChg>
        <pc:picChg chg="mod">
          <ac:chgData name="Jeroen van der Linden" userId="31dda0db-a236-4073-aed3-fd59475446d5" providerId="ADAL" clId="{3EFD09DC-D25C-4B8E-905F-96C9AE67B467}" dt="2023-06-29T14:31:16.564" v="74" actId="164"/>
          <ac:picMkLst>
            <pc:docMk/>
            <pc:sldMk cId="620909839" sldId="256"/>
            <ac:picMk id="10" creationId="{10147C13-61E4-0939-2726-40BB1D4E736D}"/>
          </ac:picMkLst>
        </pc:picChg>
      </pc:sldChg>
    </pc:docChg>
  </pc:docChgLst>
  <pc:docChgLst>
    <pc:chgData name="Harry Stokhof" userId="S::harry.stokhof@han.nl::9e19e3ec-6da0-44f5-99fb-5b9d958686d1" providerId="AD" clId="Web-{E87145B5-87ED-4B37-A68E-76D07B6ED408}"/>
    <pc:docChg chg="modSld">
      <pc:chgData name="Harry Stokhof" userId="S::harry.stokhof@han.nl::9e19e3ec-6da0-44f5-99fb-5b9d958686d1" providerId="AD" clId="Web-{E87145B5-87ED-4B37-A68E-76D07B6ED408}" dt="2023-08-14T07:24:37.286" v="8" actId="1076"/>
      <pc:docMkLst>
        <pc:docMk/>
      </pc:docMkLst>
      <pc:sldChg chg="addSp modSp">
        <pc:chgData name="Harry Stokhof" userId="S::harry.stokhof@han.nl::9e19e3ec-6da0-44f5-99fb-5b9d958686d1" providerId="AD" clId="Web-{E87145B5-87ED-4B37-A68E-76D07B6ED408}" dt="2023-08-14T07:24:37.286" v="8" actId="1076"/>
        <pc:sldMkLst>
          <pc:docMk/>
          <pc:sldMk cId="620909839" sldId="256"/>
        </pc:sldMkLst>
        <pc:spChg chg="mod">
          <ac:chgData name="Harry Stokhof" userId="S::harry.stokhof@han.nl::9e19e3ec-6da0-44f5-99fb-5b9d958686d1" providerId="AD" clId="Web-{E87145B5-87ED-4B37-A68E-76D07B6ED408}" dt="2023-08-14T07:23:26.300" v="0" actId="1076"/>
          <ac:spMkLst>
            <pc:docMk/>
            <pc:sldMk cId="620909839" sldId="256"/>
            <ac:spMk id="8" creationId="{6CD2346B-C7B6-6237-12FE-9C33370BC6AC}"/>
          </ac:spMkLst>
        </pc:spChg>
        <pc:spChg chg="mod">
          <ac:chgData name="Harry Stokhof" userId="S::harry.stokhof@han.nl::9e19e3ec-6da0-44f5-99fb-5b9d958686d1" providerId="AD" clId="Web-{E87145B5-87ED-4B37-A68E-76D07B6ED408}" dt="2023-08-14T07:23:26.347" v="1" actId="1076"/>
          <ac:spMkLst>
            <pc:docMk/>
            <pc:sldMk cId="620909839" sldId="256"/>
            <ac:spMk id="9" creationId="{D59E6356-5675-135B-E464-ABAEEE2D04D1}"/>
          </ac:spMkLst>
        </pc:spChg>
        <pc:spChg chg="mod">
          <ac:chgData name="Harry Stokhof" userId="S::harry.stokhof@han.nl::9e19e3ec-6da0-44f5-99fb-5b9d958686d1" providerId="AD" clId="Web-{E87145B5-87ED-4B37-A68E-76D07B6ED408}" dt="2023-08-14T07:23:35.347" v="3" actId="1076"/>
          <ac:spMkLst>
            <pc:docMk/>
            <pc:sldMk cId="620909839" sldId="256"/>
            <ac:spMk id="90" creationId="{A0A32243-E388-0495-A654-8FA6E6605550}"/>
          </ac:spMkLst>
        </pc:spChg>
        <pc:spChg chg="mod">
          <ac:chgData name="Harry Stokhof" userId="S::harry.stokhof@han.nl::9e19e3ec-6da0-44f5-99fb-5b9d958686d1" providerId="AD" clId="Web-{E87145B5-87ED-4B37-A68E-76D07B6ED408}" dt="2023-08-14T07:23:32.128" v="2" actId="1076"/>
          <ac:spMkLst>
            <pc:docMk/>
            <pc:sldMk cId="620909839" sldId="256"/>
            <ac:spMk id="91" creationId="{1E61FFD7-196A-7865-EA6A-3A3282AEA122}"/>
          </ac:spMkLst>
        </pc:spChg>
        <pc:spChg chg="mod">
          <ac:chgData name="Harry Stokhof" userId="S::harry.stokhof@han.nl::9e19e3ec-6da0-44f5-99fb-5b9d958686d1" providerId="AD" clId="Web-{E87145B5-87ED-4B37-A68E-76D07B6ED408}" dt="2023-08-14T07:23:45.753" v="6" actId="20577"/>
          <ac:spMkLst>
            <pc:docMk/>
            <pc:sldMk cId="620909839" sldId="256"/>
            <ac:spMk id="97" creationId="{317BADA7-3951-4E76-B071-7C0AF67A7064}"/>
          </ac:spMkLst>
        </pc:spChg>
        <pc:grpChg chg="add mod">
          <ac:chgData name="Harry Stokhof" userId="S::harry.stokhof@han.nl::9e19e3ec-6da0-44f5-99fb-5b9d958686d1" providerId="AD" clId="Web-{E87145B5-87ED-4B37-A68E-76D07B6ED408}" dt="2023-08-14T07:24:37.286" v="8" actId="1076"/>
          <ac:grpSpMkLst>
            <pc:docMk/>
            <pc:sldMk cId="620909839" sldId="256"/>
            <ac:grpSpMk id="11" creationId="{19E736F2-2405-1827-8A82-18039D194B6A}"/>
          </ac:grpSpMkLst>
        </pc:grpChg>
      </pc:sldChg>
    </pc:docChg>
  </pc:docChgLst>
  <pc:docChgLst>
    <pc:chgData name="Harry Stokhof" userId="9e19e3ec-6da0-44f5-99fb-5b9d958686d1" providerId="ADAL" clId="{1C53711C-8811-451E-9271-AE08D852E38C}"/>
    <pc:docChg chg="undo custSel modSld">
      <pc:chgData name="Harry Stokhof" userId="9e19e3ec-6da0-44f5-99fb-5b9d958686d1" providerId="ADAL" clId="{1C53711C-8811-451E-9271-AE08D852E38C}" dt="2023-06-29T14:39:38.406" v="1108" actId="14100"/>
      <pc:docMkLst>
        <pc:docMk/>
      </pc:docMkLst>
      <pc:sldChg chg="addSp delSp modSp mod">
        <pc:chgData name="Harry Stokhof" userId="9e19e3ec-6da0-44f5-99fb-5b9d958686d1" providerId="ADAL" clId="{1C53711C-8811-451E-9271-AE08D852E38C}" dt="2023-06-29T14:39:38.406" v="1108" actId="14100"/>
        <pc:sldMkLst>
          <pc:docMk/>
          <pc:sldMk cId="620909839" sldId="256"/>
        </pc:sldMkLst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2" creationId="{71F5E903-7694-8488-08D1-C2600D1049D0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4" creationId="{EAB23D05-B65C-6CBA-A170-F98AAB3FD0E1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6" creationId="{2CB9E013-7D5D-15AC-22E6-2C786826AD06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8" creationId="{6CD2346B-C7B6-6237-12FE-9C33370BC6AC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9" creationId="{D59E6356-5675-135B-E464-ABAEEE2D04D1}"/>
          </ac:spMkLst>
        </pc:spChg>
        <pc:spChg chg="mod">
          <ac:chgData name="Harry Stokhof" userId="9e19e3ec-6da0-44f5-99fb-5b9d958686d1" providerId="ADAL" clId="{1C53711C-8811-451E-9271-AE08D852E38C}" dt="2023-06-29T14:24:51.237" v="1019" actId="14100"/>
          <ac:spMkLst>
            <pc:docMk/>
            <pc:sldMk cId="620909839" sldId="256"/>
            <ac:spMk id="13" creationId="{4A912142-754A-B6B9-2F4C-722EA8329F95}"/>
          </ac:spMkLst>
        </pc:spChg>
        <pc:spChg chg="mod">
          <ac:chgData name="Harry Stokhof" userId="9e19e3ec-6da0-44f5-99fb-5b9d958686d1" providerId="ADAL" clId="{1C53711C-8811-451E-9271-AE08D852E38C}" dt="2023-06-29T14:24:55.153" v="1020" actId="14100"/>
          <ac:spMkLst>
            <pc:docMk/>
            <pc:sldMk cId="620909839" sldId="256"/>
            <ac:spMk id="14" creationId="{4BFF28A2-7DA5-1F1B-27CA-7E7B8A9C8B8E}"/>
          </ac:spMkLst>
        </pc:spChg>
        <pc:spChg chg="mod">
          <ac:chgData name="Harry Stokhof" userId="9e19e3ec-6da0-44f5-99fb-5b9d958686d1" providerId="ADAL" clId="{1C53711C-8811-451E-9271-AE08D852E38C}" dt="2023-06-29T14:25:05.097" v="1021" actId="1076"/>
          <ac:spMkLst>
            <pc:docMk/>
            <pc:sldMk cId="620909839" sldId="256"/>
            <ac:spMk id="16" creationId="{3D02BAFE-8954-90CC-624A-064C73E20B2A}"/>
          </ac:spMkLst>
        </pc:spChg>
        <pc:spChg chg="mod">
          <ac:chgData name="Harry Stokhof" userId="9e19e3ec-6da0-44f5-99fb-5b9d958686d1" providerId="ADAL" clId="{1C53711C-8811-451E-9271-AE08D852E38C}" dt="2023-06-29T14:25:18.225" v="1023" actId="1076"/>
          <ac:spMkLst>
            <pc:docMk/>
            <pc:sldMk cId="620909839" sldId="256"/>
            <ac:spMk id="17" creationId="{1D4A71B0-6320-53B1-5BAD-F30C28B0425D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22" creationId="{1AF3054B-C5B3-F1D7-9D1E-C5622D661859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31" creationId="{1974F87C-4380-47F2-C33E-0528360340B2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32" creationId="{DDE621F8-B09A-A05A-5BE9-1FB6B12560E3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39" creationId="{20192445-25D7-E593-79DB-9CD4A3D138B8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40" creationId="{CC31AB22-7962-0AF9-3B56-112F3D596AA1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41" creationId="{42936665-538C-BA2F-CACA-FBCBEB470275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42" creationId="{56F600BB-9B56-FA3E-4E14-123B5DCE320B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43" creationId="{3D90AA1E-F75E-E809-51EB-ECA95B5C11EF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44" creationId="{70802023-8CBF-7E8E-3EE1-AF27C437E321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45" creationId="{0EF34B91-437D-3F6D-EF20-8F19E66CBD1A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46" creationId="{872FD469-C764-D6E6-B700-2AEA36058AA3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47" creationId="{BC8C7977-B48D-0708-CF81-9A80E9052E41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48" creationId="{02927A0A-E5A7-BB44-6713-A249813D4EB2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55" creationId="{61EE1A87-1EFD-184A-E33C-7C099386679A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56" creationId="{39CD1F77-55C6-817C-1B11-2FCF2584490B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57" creationId="{DA95E880-32D2-F782-3050-AA93CA6720DC}"/>
          </ac:spMkLst>
        </pc:spChg>
        <pc:spChg chg="del">
          <ac:chgData name="Harry Stokhof" userId="9e19e3ec-6da0-44f5-99fb-5b9d958686d1" providerId="ADAL" clId="{1C53711C-8811-451E-9271-AE08D852E38C}" dt="2023-06-29T13:42:14.512" v="2" actId="478"/>
          <ac:spMkLst>
            <pc:docMk/>
            <pc:sldMk cId="620909839" sldId="256"/>
            <ac:spMk id="58" creationId="{DA814E7A-A881-934B-33DE-3A3580169F61}"/>
          </ac:spMkLst>
        </pc:spChg>
        <pc:spChg chg="del">
          <ac:chgData name="Harry Stokhof" userId="9e19e3ec-6da0-44f5-99fb-5b9d958686d1" providerId="ADAL" clId="{1C53711C-8811-451E-9271-AE08D852E38C}" dt="2023-06-29T13:42:15.609" v="3" actId="478"/>
          <ac:spMkLst>
            <pc:docMk/>
            <pc:sldMk cId="620909839" sldId="256"/>
            <ac:spMk id="59" creationId="{DFA96BF3-7352-9BB1-05DD-8174723E5E5D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60" creationId="{50648F24-0269-2C8A-8D56-7BAFCA8EE142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61" creationId="{B8827CE0-601D-E254-3EB9-CD797F3B5CFC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62" creationId="{D16D9D33-4D54-0360-A54B-751B1AD55FDB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63" creationId="{2F422571-6772-1A54-2525-6655EA9D4A71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64" creationId="{DAF070D0-38EC-0435-9FEA-A57D70635142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65" creationId="{472947B4-8BA7-242E-46B4-AD8B45EF1115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66" creationId="{2A3EDDB8-16C9-8718-DA40-3DDEDC926D9D}"/>
          </ac:spMkLst>
        </pc:spChg>
        <pc:spChg chg="del">
          <ac:chgData name="Harry Stokhof" userId="9e19e3ec-6da0-44f5-99fb-5b9d958686d1" providerId="ADAL" clId="{1C53711C-8811-451E-9271-AE08D852E38C}" dt="2023-06-29T13:42:01.660" v="0" actId="478"/>
          <ac:spMkLst>
            <pc:docMk/>
            <pc:sldMk cId="620909839" sldId="256"/>
            <ac:spMk id="67" creationId="{BAD12F94-8779-F238-F9B2-FD21179287E7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70" creationId="{0F304835-2973-E3C3-7B1C-AC1C32E27907}"/>
          </ac:spMkLst>
        </pc:spChg>
        <pc:spChg chg="del">
          <ac:chgData name="Harry Stokhof" userId="9e19e3ec-6da0-44f5-99fb-5b9d958686d1" providerId="ADAL" clId="{1C53711C-8811-451E-9271-AE08D852E38C}" dt="2023-06-29T13:42:08.112" v="1" actId="478"/>
          <ac:spMkLst>
            <pc:docMk/>
            <pc:sldMk cId="620909839" sldId="256"/>
            <ac:spMk id="71" creationId="{F0C72417-122A-4716-D7BE-ECF85C7415EF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72" creationId="{98F1B5EB-C331-2B53-8EF9-957373135888}"/>
          </ac:spMkLst>
        </pc:spChg>
        <pc:spChg chg="del">
          <ac:chgData name="Harry Stokhof" userId="9e19e3ec-6da0-44f5-99fb-5b9d958686d1" providerId="ADAL" clId="{1C53711C-8811-451E-9271-AE08D852E38C}" dt="2023-06-29T13:42:18.920" v="5" actId="478"/>
          <ac:spMkLst>
            <pc:docMk/>
            <pc:sldMk cId="620909839" sldId="256"/>
            <ac:spMk id="73" creationId="{D838C41E-4ACA-DFAA-2C02-F3936BE2FA3D}"/>
          </ac:spMkLst>
        </pc:spChg>
        <pc:spChg chg="del">
          <ac:chgData name="Harry Stokhof" userId="9e19e3ec-6da0-44f5-99fb-5b9d958686d1" providerId="ADAL" clId="{1C53711C-8811-451E-9271-AE08D852E38C}" dt="2023-06-29T13:42:41.516" v="11" actId="478"/>
          <ac:spMkLst>
            <pc:docMk/>
            <pc:sldMk cId="620909839" sldId="256"/>
            <ac:spMk id="74" creationId="{20A0FA3B-095F-06AD-BDED-63F54083B4BF}"/>
          </ac:spMkLst>
        </pc:spChg>
        <pc:spChg chg="del">
          <ac:chgData name="Harry Stokhof" userId="9e19e3ec-6da0-44f5-99fb-5b9d958686d1" providerId="ADAL" clId="{1C53711C-8811-451E-9271-AE08D852E38C}" dt="2023-06-29T13:42:17.098" v="4" actId="478"/>
          <ac:spMkLst>
            <pc:docMk/>
            <pc:sldMk cId="620909839" sldId="256"/>
            <ac:spMk id="75" creationId="{2C766A8B-9421-2AB2-9E36-749ADB904F6E}"/>
          </ac:spMkLst>
        </pc:spChg>
        <pc:spChg chg="del">
          <ac:chgData name="Harry Stokhof" userId="9e19e3ec-6da0-44f5-99fb-5b9d958686d1" providerId="ADAL" clId="{1C53711C-8811-451E-9271-AE08D852E38C}" dt="2023-06-29T13:42:21.296" v="6" actId="478"/>
          <ac:spMkLst>
            <pc:docMk/>
            <pc:sldMk cId="620909839" sldId="256"/>
            <ac:spMk id="78" creationId="{F0EC56C3-B822-7074-7834-1FC29847A341}"/>
          </ac:spMkLst>
        </pc:spChg>
        <pc:spChg chg="del">
          <ac:chgData name="Harry Stokhof" userId="9e19e3ec-6da0-44f5-99fb-5b9d958686d1" providerId="ADAL" clId="{1C53711C-8811-451E-9271-AE08D852E38C}" dt="2023-06-29T13:42:23.241" v="7" actId="478"/>
          <ac:spMkLst>
            <pc:docMk/>
            <pc:sldMk cId="620909839" sldId="256"/>
            <ac:spMk id="80" creationId="{0AA5D966-F4A6-886E-5855-97E2BCCD3774}"/>
          </ac:spMkLst>
        </pc:spChg>
        <pc:spChg chg="add del mod">
          <ac:chgData name="Harry Stokhof" userId="9e19e3ec-6da0-44f5-99fb-5b9d958686d1" providerId="ADAL" clId="{1C53711C-8811-451E-9271-AE08D852E38C}" dt="2023-06-29T13:58:51.482" v="491" actId="478"/>
          <ac:spMkLst>
            <pc:docMk/>
            <pc:sldMk cId="620909839" sldId="256"/>
            <ac:spMk id="81" creationId="{A4DB26E4-F9F8-7633-FC72-4EE3DD1AEEA2}"/>
          </ac:spMkLst>
        </pc:spChg>
        <pc:spChg chg="add mod">
          <ac:chgData name="Harry Stokhof" userId="9e19e3ec-6da0-44f5-99fb-5b9d958686d1" providerId="ADAL" clId="{1C53711C-8811-451E-9271-AE08D852E38C}" dt="2023-06-29T14:38:05.369" v="1094" actId="14100"/>
          <ac:spMkLst>
            <pc:docMk/>
            <pc:sldMk cId="620909839" sldId="256"/>
            <ac:spMk id="82" creationId="{457A6B33-F9EE-7445-94B2-C85338F3BB66}"/>
          </ac:spMkLst>
        </pc:spChg>
        <pc:spChg chg="add del mod">
          <ac:chgData name="Harry Stokhof" userId="9e19e3ec-6da0-44f5-99fb-5b9d958686d1" providerId="ADAL" clId="{1C53711C-8811-451E-9271-AE08D852E38C}" dt="2023-06-29T14:00:45.672" v="517" actId="478"/>
          <ac:spMkLst>
            <pc:docMk/>
            <pc:sldMk cId="620909839" sldId="256"/>
            <ac:spMk id="83" creationId="{BAFBE3C3-6EC1-37A0-E29E-A16C872FE2C5}"/>
          </ac:spMkLst>
        </pc:spChg>
        <pc:spChg chg="add mod">
          <ac:chgData name="Harry Stokhof" userId="9e19e3ec-6da0-44f5-99fb-5b9d958686d1" providerId="ADAL" clId="{1C53711C-8811-451E-9271-AE08D852E38C}" dt="2023-06-29T14:39:32.845" v="1107" actId="14100"/>
          <ac:spMkLst>
            <pc:docMk/>
            <pc:sldMk cId="620909839" sldId="256"/>
            <ac:spMk id="84" creationId="{B43F4807-107D-8175-9B0C-2FBE21B3817C}"/>
          </ac:spMkLst>
        </pc:spChg>
        <pc:spChg chg="del mod">
          <ac:chgData name="Harry Stokhof" userId="9e19e3ec-6da0-44f5-99fb-5b9d958686d1" providerId="ADAL" clId="{1C53711C-8811-451E-9271-AE08D852E38C}" dt="2023-06-29T14:26:12.275" v="1026" actId="478"/>
          <ac:spMkLst>
            <pc:docMk/>
            <pc:sldMk cId="620909839" sldId="256"/>
            <ac:spMk id="85" creationId="{E918510B-B902-CE73-4121-133435A2B090}"/>
          </ac:spMkLst>
        </pc:spChg>
        <pc:spChg chg="del">
          <ac:chgData name="Harry Stokhof" userId="9e19e3ec-6da0-44f5-99fb-5b9d958686d1" providerId="ADAL" clId="{1C53711C-8811-451E-9271-AE08D852E38C}" dt="2023-06-29T14:26:15.036" v="1027" actId="478"/>
          <ac:spMkLst>
            <pc:docMk/>
            <pc:sldMk cId="620909839" sldId="256"/>
            <ac:spMk id="86" creationId="{43F5AA27-584C-265C-77E7-9A3521846169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87" creationId="{C0AC2458-E1B2-976E-9A82-516BA3A436C3}"/>
          </ac:spMkLst>
        </pc:spChg>
        <pc:spChg chg="del mod">
          <ac:chgData name="Harry Stokhof" userId="9e19e3ec-6da0-44f5-99fb-5b9d958686d1" providerId="ADAL" clId="{1C53711C-8811-451E-9271-AE08D852E38C}" dt="2023-06-29T14:26:18.659" v="1028" actId="478"/>
          <ac:spMkLst>
            <pc:docMk/>
            <pc:sldMk cId="620909839" sldId="256"/>
            <ac:spMk id="88" creationId="{FEA9D131-889E-9923-60F9-CC0CEA96B81A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89" creationId="{61968FCC-628C-E540-20B9-E74355AED3AF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90" creationId="{A0A32243-E388-0495-A654-8FA6E6605550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91" creationId="{1E61FFD7-196A-7865-EA6A-3A3282AEA122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92" creationId="{6E669674-B287-5AA6-AFDB-3A968727FE74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93" creationId="{770AF879-58C5-0425-FA81-DE1EA3C75C20}"/>
          </ac:spMkLst>
        </pc:spChg>
        <pc:spChg chg="mod">
          <ac:chgData name="Harry Stokhof" userId="9e19e3ec-6da0-44f5-99fb-5b9d958686d1" providerId="ADAL" clId="{1C53711C-8811-451E-9271-AE08D852E38C}" dt="2023-06-29T14:22:48.636" v="1004" actId="14100"/>
          <ac:spMkLst>
            <pc:docMk/>
            <pc:sldMk cId="620909839" sldId="256"/>
            <ac:spMk id="94" creationId="{B2F89B5D-0612-D9F6-A100-6E1BDD433D08}"/>
          </ac:spMkLst>
        </pc:spChg>
        <pc:spChg chg="del">
          <ac:chgData name="Harry Stokhof" userId="9e19e3ec-6da0-44f5-99fb-5b9d958686d1" providerId="ADAL" clId="{1C53711C-8811-451E-9271-AE08D852E38C}" dt="2023-06-29T13:42:33.929" v="10" actId="478"/>
          <ac:spMkLst>
            <pc:docMk/>
            <pc:sldMk cId="620909839" sldId="256"/>
            <ac:spMk id="95" creationId="{48540CB0-95D8-438A-8A3D-6DC71D876EBF}"/>
          </ac:spMkLst>
        </pc:spChg>
        <pc:spChg chg="del">
          <ac:chgData name="Harry Stokhof" userId="9e19e3ec-6da0-44f5-99fb-5b9d958686d1" providerId="ADAL" clId="{1C53711C-8811-451E-9271-AE08D852E38C}" dt="2023-06-29T13:42:43.178" v="12" actId="478"/>
          <ac:spMkLst>
            <pc:docMk/>
            <pc:sldMk cId="620909839" sldId="256"/>
            <ac:spMk id="96" creationId="{9BAC7B7E-BEC5-F727-544F-ED25DAFD04CC}"/>
          </ac:spMkLst>
        </pc:spChg>
        <pc:spChg chg="mod">
          <ac:chgData name="Harry Stokhof" userId="9e19e3ec-6da0-44f5-99fb-5b9d958686d1" providerId="ADAL" clId="{1C53711C-8811-451E-9271-AE08D852E38C}" dt="2023-06-29T14:31:37.429" v="1055" actId="1076"/>
          <ac:spMkLst>
            <pc:docMk/>
            <pc:sldMk cId="620909839" sldId="256"/>
            <ac:spMk id="97" creationId="{317BADA7-3951-4E76-B071-7C0AF67A7064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98" creationId="{B8A4FC38-B055-6678-8EA4-AA4B6EB93271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99" creationId="{65D9CD74-2EFD-6CF5-1224-A385877073A2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100" creationId="{D64CE70E-2BE1-47B8-97D3-6E91C92EEF8F}"/>
          </ac:spMkLst>
        </pc:spChg>
        <pc:spChg chg="mod">
          <ac:chgData name="Harry Stokhof" userId="9e19e3ec-6da0-44f5-99fb-5b9d958686d1" providerId="ADAL" clId="{1C53711C-8811-451E-9271-AE08D852E38C}" dt="2023-06-29T14:26:49.558" v="1029" actId="1076"/>
          <ac:spMkLst>
            <pc:docMk/>
            <pc:sldMk cId="620909839" sldId="256"/>
            <ac:spMk id="101" creationId="{CE2D6734-A2B5-EFD3-7EE4-137893DD3614}"/>
          </ac:spMkLst>
        </pc:spChg>
        <pc:spChg chg="add del mod">
          <ac:chgData name="Harry Stokhof" userId="9e19e3ec-6da0-44f5-99fb-5b9d958686d1" providerId="ADAL" clId="{1C53711C-8811-451E-9271-AE08D852E38C}" dt="2023-06-29T13:44:39.269" v="30"/>
          <ac:spMkLst>
            <pc:docMk/>
            <pc:sldMk cId="620909839" sldId="256"/>
            <ac:spMk id="104" creationId="{38125490-79AF-A11B-2A7B-E07922AD6341}"/>
          </ac:spMkLst>
        </pc:spChg>
        <pc:spChg chg="add mod">
          <ac:chgData name="Harry Stokhof" userId="9e19e3ec-6da0-44f5-99fb-5b9d958686d1" providerId="ADAL" clId="{1C53711C-8811-451E-9271-AE08D852E38C}" dt="2023-06-29T14:32:47.390" v="1068" actId="14100"/>
          <ac:spMkLst>
            <pc:docMk/>
            <pc:sldMk cId="620909839" sldId="256"/>
            <ac:spMk id="105" creationId="{6E2CE8B4-C1AA-D966-3E8E-F7B3484EDD8F}"/>
          </ac:spMkLst>
        </pc:spChg>
        <pc:spChg chg="add mod">
          <ac:chgData name="Harry Stokhof" userId="9e19e3ec-6da0-44f5-99fb-5b9d958686d1" providerId="ADAL" clId="{1C53711C-8811-451E-9271-AE08D852E38C}" dt="2023-06-29T14:32:39.933" v="1066" actId="1076"/>
          <ac:spMkLst>
            <pc:docMk/>
            <pc:sldMk cId="620909839" sldId="256"/>
            <ac:spMk id="106" creationId="{DC6DD1E5-5102-D1B1-D4F0-6F9C27AB11BF}"/>
          </ac:spMkLst>
        </pc:spChg>
        <pc:spChg chg="add mod">
          <ac:chgData name="Harry Stokhof" userId="9e19e3ec-6da0-44f5-99fb-5b9d958686d1" providerId="ADAL" clId="{1C53711C-8811-451E-9271-AE08D852E38C}" dt="2023-06-29T14:21:59.790" v="998" actId="207"/>
          <ac:spMkLst>
            <pc:docMk/>
            <pc:sldMk cId="620909839" sldId="256"/>
            <ac:spMk id="107" creationId="{0C0296FF-04E3-153C-1480-58D9C6EF21CD}"/>
          </ac:spMkLst>
        </pc:spChg>
        <pc:spChg chg="add mod">
          <ac:chgData name="Harry Stokhof" userId="9e19e3ec-6da0-44f5-99fb-5b9d958686d1" providerId="ADAL" clId="{1C53711C-8811-451E-9271-AE08D852E38C}" dt="2023-06-29T14:22:04.561" v="999" actId="207"/>
          <ac:spMkLst>
            <pc:docMk/>
            <pc:sldMk cId="620909839" sldId="256"/>
            <ac:spMk id="108" creationId="{05D00E38-8C73-AA63-A68E-097D21BC6F85}"/>
          </ac:spMkLst>
        </pc:spChg>
        <pc:spChg chg="add mod">
          <ac:chgData name="Harry Stokhof" userId="9e19e3ec-6da0-44f5-99fb-5b9d958686d1" providerId="ADAL" clId="{1C53711C-8811-451E-9271-AE08D852E38C}" dt="2023-06-29T14:33:13.073" v="1073" actId="1076"/>
          <ac:spMkLst>
            <pc:docMk/>
            <pc:sldMk cId="620909839" sldId="256"/>
            <ac:spMk id="109" creationId="{C33CDBFA-1031-7EFA-C98D-DE23724A0ACC}"/>
          </ac:spMkLst>
        </pc:spChg>
        <pc:spChg chg="add mod">
          <ac:chgData name="Harry Stokhof" userId="9e19e3ec-6da0-44f5-99fb-5b9d958686d1" providerId="ADAL" clId="{1C53711C-8811-451E-9271-AE08D852E38C}" dt="2023-06-29T14:01:21.441" v="523" actId="1076"/>
          <ac:spMkLst>
            <pc:docMk/>
            <pc:sldMk cId="620909839" sldId="256"/>
            <ac:spMk id="110" creationId="{EEE8FF24-0FA8-A73C-9444-55C6045DB4D2}"/>
          </ac:spMkLst>
        </pc:spChg>
        <pc:spChg chg="add mod">
          <ac:chgData name="Harry Stokhof" userId="9e19e3ec-6da0-44f5-99fb-5b9d958686d1" providerId="ADAL" clId="{1C53711C-8811-451E-9271-AE08D852E38C}" dt="2023-06-29T14:01:26.755" v="524" actId="1076"/>
          <ac:spMkLst>
            <pc:docMk/>
            <pc:sldMk cId="620909839" sldId="256"/>
            <ac:spMk id="111" creationId="{5CA44CCF-37FB-ED68-A440-981B40ECB583}"/>
          </ac:spMkLst>
        </pc:spChg>
        <pc:spChg chg="add mod">
          <ac:chgData name="Harry Stokhof" userId="9e19e3ec-6da0-44f5-99fb-5b9d958686d1" providerId="ADAL" clId="{1C53711C-8811-451E-9271-AE08D852E38C}" dt="2023-06-29T14:18:35.303" v="947" actId="1076"/>
          <ac:spMkLst>
            <pc:docMk/>
            <pc:sldMk cId="620909839" sldId="256"/>
            <ac:spMk id="118" creationId="{3C19F118-B2B8-6A6E-2C74-D2330B115A3F}"/>
          </ac:spMkLst>
        </pc:spChg>
        <pc:spChg chg="add mod">
          <ac:chgData name="Harry Stokhof" userId="9e19e3ec-6da0-44f5-99fb-5b9d958686d1" providerId="ADAL" clId="{1C53711C-8811-451E-9271-AE08D852E38C}" dt="2023-06-29T14:33:45.185" v="1079" actId="1076"/>
          <ac:spMkLst>
            <pc:docMk/>
            <pc:sldMk cId="620909839" sldId="256"/>
            <ac:spMk id="119" creationId="{EBF0F8B9-0C72-D1F3-63BB-C1685BD3BB56}"/>
          </ac:spMkLst>
        </pc:spChg>
        <pc:spChg chg="add mod">
          <ac:chgData name="Harry Stokhof" userId="9e19e3ec-6da0-44f5-99fb-5b9d958686d1" providerId="ADAL" clId="{1C53711C-8811-451E-9271-AE08D852E38C}" dt="2023-06-29T14:02:39.240" v="541" actId="1076"/>
          <ac:spMkLst>
            <pc:docMk/>
            <pc:sldMk cId="620909839" sldId="256"/>
            <ac:spMk id="120" creationId="{541344FF-840E-A5EC-64B1-50566EFCB5FB}"/>
          </ac:spMkLst>
        </pc:spChg>
        <pc:spChg chg="add mod">
          <ac:chgData name="Harry Stokhof" userId="9e19e3ec-6da0-44f5-99fb-5b9d958686d1" providerId="ADAL" clId="{1C53711C-8811-451E-9271-AE08D852E38C}" dt="2023-06-29T14:32:13.100" v="1061" actId="14100"/>
          <ac:spMkLst>
            <pc:docMk/>
            <pc:sldMk cId="620909839" sldId="256"/>
            <ac:spMk id="121" creationId="{A84AF813-1945-BC6F-5B9B-BC40D4C69EFA}"/>
          </ac:spMkLst>
        </pc:spChg>
        <pc:spChg chg="add mod">
          <ac:chgData name="Harry Stokhof" userId="9e19e3ec-6da0-44f5-99fb-5b9d958686d1" providerId="ADAL" clId="{1C53711C-8811-451E-9271-AE08D852E38C}" dt="2023-06-29T14:32:43.777" v="1067" actId="14100"/>
          <ac:spMkLst>
            <pc:docMk/>
            <pc:sldMk cId="620909839" sldId="256"/>
            <ac:spMk id="122" creationId="{9C1C4B09-1BF5-7937-BA50-D018E6EF3F6A}"/>
          </ac:spMkLst>
        </pc:spChg>
        <pc:spChg chg="add mod">
          <ac:chgData name="Harry Stokhof" userId="9e19e3ec-6da0-44f5-99fb-5b9d958686d1" providerId="ADAL" clId="{1C53711C-8811-451E-9271-AE08D852E38C}" dt="2023-06-29T14:37:58.687" v="1093" actId="14100"/>
          <ac:spMkLst>
            <pc:docMk/>
            <pc:sldMk cId="620909839" sldId="256"/>
            <ac:spMk id="125" creationId="{72B1689C-A6E8-5940-75D7-54DBCCEEC68F}"/>
          </ac:spMkLst>
        </pc:spChg>
        <pc:spChg chg="add mod">
          <ac:chgData name="Harry Stokhof" userId="9e19e3ec-6da0-44f5-99fb-5b9d958686d1" providerId="ADAL" clId="{1C53711C-8811-451E-9271-AE08D852E38C}" dt="2023-06-29T14:23:35.399" v="1011" actId="14100"/>
          <ac:spMkLst>
            <pc:docMk/>
            <pc:sldMk cId="620909839" sldId="256"/>
            <ac:spMk id="126" creationId="{0D55E6FB-9B50-0C84-4B62-06B2D7806F66}"/>
          </ac:spMkLst>
        </pc:spChg>
        <pc:spChg chg="add mod">
          <ac:chgData name="Harry Stokhof" userId="9e19e3ec-6da0-44f5-99fb-5b9d958686d1" providerId="ADAL" clId="{1C53711C-8811-451E-9271-AE08D852E38C}" dt="2023-06-29T14:32:08.101" v="1060" actId="14100"/>
          <ac:spMkLst>
            <pc:docMk/>
            <pc:sldMk cId="620909839" sldId="256"/>
            <ac:spMk id="127" creationId="{9B04E35B-2C02-0858-FD6C-1828312EBCB5}"/>
          </ac:spMkLst>
        </pc:spChg>
        <pc:spChg chg="add del mod">
          <ac:chgData name="Harry Stokhof" userId="9e19e3ec-6da0-44f5-99fb-5b9d958686d1" providerId="ADAL" clId="{1C53711C-8811-451E-9271-AE08D852E38C}" dt="2023-06-29T14:06:52.427" v="604" actId="478"/>
          <ac:spMkLst>
            <pc:docMk/>
            <pc:sldMk cId="620909839" sldId="256"/>
            <ac:spMk id="128" creationId="{1FA6CA95-8163-165C-1754-87D3FD28D95D}"/>
          </ac:spMkLst>
        </pc:spChg>
        <pc:spChg chg="add mod">
          <ac:chgData name="Harry Stokhof" userId="9e19e3ec-6da0-44f5-99fb-5b9d958686d1" providerId="ADAL" clId="{1C53711C-8811-451E-9271-AE08D852E38C}" dt="2023-06-29T14:39:38.406" v="1108" actId="14100"/>
          <ac:spMkLst>
            <pc:docMk/>
            <pc:sldMk cId="620909839" sldId="256"/>
            <ac:spMk id="129" creationId="{9A3DBFAA-6A32-8BE1-696C-D6BEA0DA4BFC}"/>
          </ac:spMkLst>
        </pc:spChg>
        <pc:spChg chg="add mod">
          <ac:chgData name="Harry Stokhof" userId="9e19e3ec-6da0-44f5-99fb-5b9d958686d1" providerId="ADAL" clId="{1C53711C-8811-451E-9271-AE08D852E38C}" dt="2023-06-29T14:33:25.564" v="1076" actId="14100"/>
          <ac:spMkLst>
            <pc:docMk/>
            <pc:sldMk cId="620909839" sldId="256"/>
            <ac:spMk id="130" creationId="{E2C220FA-5202-9937-03AC-B8D31F60A3B0}"/>
          </ac:spMkLst>
        </pc:spChg>
        <pc:spChg chg="add mod">
          <ac:chgData name="Harry Stokhof" userId="9e19e3ec-6da0-44f5-99fb-5b9d958686d1" providerId="ADAL" clId="{1C53711C-8811-451E-9271-AE08D852E38C}" dt="2023-06-29T14:38:46.845" v="1100" actId="14100"/>
          <ac:spMkLst>
            <pc:docMk/>
            <pc:sldMk cId="620909839" sldId="256"/>
            <ac:spMk id="131" creationId="{993470A8-CCA1-A29E-6AB2-1AECAD70091D}"/>
          </ac:spMkLst>
        </pc:spChg>
        <pc:spChg chg="add del">
          <ac:chgData name="Harry Stokhof" userId="9e19e3ec-6da0-44f5-99fb-5b9d958686d1" providerId="ADAL" clId="{1C53711C-8811-451E-9271-AE08D852E38C}" dt="2023-06-29T14:09:40.618" v="756" actId="22"/>
          <ac:spMkLst>
            <pc:docMk/>
            <pc:sldMk cId="620909839" sldId="256"/>
            <ac:spMk id="133" creationId="{4736F034-1C1F-14C3-B81A-F23A2730B1AD}"/>
          </ac:spMkLst>
        </pc:spChg>
        <pc:spChg chg="add mod">
          <ac:chgData name="Harry Stokhof" userId="9e19e3ec-6da0-44f5-99fb-5b9d958686d1" providerId="ADAL" clId="{1C53711C-8811-451E-9271-AE08D852E38C}" dt="2023-06-29T14:20:45.717" v="987" actId="20577"/>
          <ac:spMkLst>
            <pc:docMk/>
            <pc:sldMk cId="620909839" sldId="256"/>
            <ac:spMk id="134" creationId="{11CEE42B-0C51-B920-B711-88BC632B7606}"/>
          </ac:spMkLst>
        </pc:spChg>
        <pc:spChg chg="add del mod">
          <ac:chgData name="Harry Stokhof" userId="9e19e3ec-6da0-44f5-99fb-5b9d958686d1" providerId="ADAL" clId="{1C53711C-8811-451E-9271-AE08D852E38C}" dt="2023-06-29T14:13:48.002" v="903" actId="478"/>
          <ac:spMkLst>
            <pc:docMk/>
            <pc:sldMk cId="620909839" sldId="256"/>
            <ac:spMk id="135" creationId="{139A1FC8-8A35-9063-3E33-801E23C8BA7E}"/>
          </ac:spMkLst>
        </pc:spChg>
        <pc:spChg chg="add mod">
          <ac:chgData name="Harry Stokhof" userId="9e19e3ec-6da0-44f5-99fb-5b9d958686d1" providerId="ADAL" clId="{1C53711C-8811-451E-9271-AE08D852E38C}" dt="2023-06-29T14:38:20.852" v="1097" actId="14100"/>
          <ac:spMkLst>
            <pc:docMk/>
            <pc:sldMk cId="620909839" sldId="256"/>
            <ac:spMk id="136" creationId="{52EA058F-B35A-20B7-7B38-79DA9AE8225E}"/>
          </ac:spMkLst>
        </pc:spChg>
        <pc:spChg chg="add mod">
          <ac:chgData name="Harry Stokhof" userId="9e19e3ec-6da0-44f5-99fb-5b9d958686d1" providerId="ADAL" clId="{1C53711C-8811-451E-9271-AE08D852E38C}" dt="2023-06-29T14:39:10.127" v="1103" actId="14100"/>
          <ac:spMkLst>
            <pc:docMk/>
            <pc:sldMk cId="620909839" sldId="256"/>
            <ac:spMk id="137" creationId="{022EA6B4-503F-3B23-2E19-EBDB7FDB050B}"/>
          </ac:spMkLst>
        </pc:spChg>
        <pc:spChg chg="add mod">
          <ac:chgData name="Harry Stokhof" userId="9e19e3ec-6da0-44f5-99fb-5b9d958686d1" providerId="ADAL" clId="{1C53711C-8811-451E-9271-AE08D852E38C}" dt="2023-06-29T14:32:33.513" v="1065" actId="14100"/>
          <ac:spMkLst>
            <pc:docMk/>
            <pc:sldMk cId="620909839" sldId="256"/>
            <ac:spMk id="138" creationId="{90C52DC0-A485-7C0F-A690-2B00A0313D2A}"/>
          </ac:spMkLst>
        </pc:spChg>
        <pc:spChg chg="add mod">
          <ac:chgData name="Harry Stokhof" userId="9e19e3ec-6da0-44f5-99fb-5b9d958686d1" providerId="ADAL" clId="{1C53711C-8811-451E-9271-AE08D852E38C}" dt="2023-06-29T14:38:24.826" v="1098" actId="14100"/>
          <ac:spMkLst>
            <pc:docMk/>
            <pc:sldMk cId="620909839" sldId="256"/>
            <ac:spMk id="139" creationId="{D7ABAA3C-29E1-C693-FAF7-952E09F5FD60}"/>
          </ac:spMkLst>
        </pc:spChg>
        <pc:spChg chg="add mod">
          <ac:chgData name="Harry Stokhof" userId="9e19e3ec-6da0-44f5-99fb-5b9d958686d1" providerId="ADAL" clId="{1C53711C-8811-451E-9271-AE08D852E38C}" dt="2023-06-29T14:39:03.280" v="1102" actId="14100"/>
          <ac:spMkLst>
            <pc:docMk/>
            <pc:sldMk cId="620909839" sldId="256"/>
            <ac:spMk id="140" creationId="{21DA9A31-A5E9-3096-4422-C290A8D29A12}"/>
          </ac:spMkLst>
        </pc:spChg>
        <pc:spChg chg="add del mod">
          <ac:chgData name="Harry Stokhof" userId="9e19e3ec-6da0-44f5-99fb-5b9d958686d1" providerId="ADAL" clId="{1C53711C-8811-451E-9271-AE08D852E38C}" dt="2023-06-29T14:34:00.837" v="1081"/>
          <ac:spMkLst>
            <pc:docMk/>
            <pc:sldMk cId="620909839" sldId="256"/>
            <ac:spMk id="141" creationId="{CCDD0C38-1ECB-2F97-5D20-8A454646A587}"/>
          </ac:spMkLst>
        </pc:spChg>
        <pc:spChg chg="add mod">
          <ac:chgData name="Harry Stokhof" userId="9e19e3ec-6da0-44f5-99fb-5b9d958686d1" providerId="ADAL" clId="{1C53711C-8811-451E-9271-AE08D852E38C}" dt="2023-06-29T14:36:11.336" v="1083" actId="1076"/>
          <ac:spMkLst>
            <pc:docMk/>
            <pc:sldMk cId="620909839" sldId="256"/>
            <ac:spMk id="142" creationId="{D31535DC-210F-0FC3-A376-A72F0AE1B4D8}"/>
          </ac:spMkLst>
        </pc:spChg>
        <pc:spChg chg="add mod">
          <ac:chgData name="Harry Stokhof" userId="9e19e3ec-6da0-44f5-99fb-5b9d958686d1" providerId="ADAL" clId="{1C53711C-8811-451E-9271-AE08D852E38C}" dt="2023-06-29T14:36:19.789" v="1085" actId="1076"/>
          <ac:spMkLst>
            <pc:docMk/>
            <pc:sldMk cId="620909839" sldId="256"/>
            <ac:spMk id="143" creationId="{FFA78382-34C8-6B1A-3E0F-9EE0A5542D1E}"/>
          </ac:spMkLst>
        </pc:spChg>
        <pc:spChg chg="add mod">
          <ac:chgData name="Harry Stokhof" userId="9e19e3ec-6da0-44f5-99fb-5b9d958686d1" providerId="ADAL" clId="{1C53711C-8811-451E-9271-AE08D852E38C}" dt="2023-06-29T14:36:30.733" v="1087" actId="1076"/>
          <ac:spMkLst>
            <pc:docMk/>
            <pc:sldMk cId="620909839" sldId="256"/>
            <ac:spMk id="144" creationId="{39F51F32-AC17-9FCD-B7CF-3CCD8577F021}"/>
          </ac:spMkLst>
        </pc:spChg>
        <pc:spChg chg="add mod">
          <ac:chgData name="Harry Stokhof" userId="9e19e3ec-6da0-44f5-99fb-5b9d958686d1" providerId="ADAL" clId="{1C53711C-8811-451E-9271-AE08D852E38C}" dt="2023-06-29T14:39:25.019" v="1106" actId="14100"/>
          <ac:spMkLst>
            <pc:docMk/>
            <pc:sldMk cId="620909839" sldId="256"/>
            <ac:spMk id="145" creationId="{B398B6D8-AB49-D2B9-921D-BABE8129E486}"/>
          </ac:spMkLst>
        </pc:spChg>
        <pc:grpChg chg="mod">
          <ac:chgData name="Harry Stokhof" userId="9e19e3ec-6da0-44f5-99fb-5b9d958686d1" providerId="ADAL" clId="{1C53711C-8811-451E-9271-AE08D852E38C}" dt="2023-06-29T14:26:49.558" v="1029" actId="1076"/>
          <ac:grpSpMkLst>
            <pc:docMk/>
            <pc:sldMk cId="620909839" sldId="256"/>
            <ac:grpSpMk id="19" creationId="{A2611698-1DC9-77F1-482F-4C6FD6F96D10}"/>
          </ac:grpSpMkLst>
        </pc:grpChg>
        <pc:grpChg chg="mod">
          <ac:chgData name="Harry Stokhof" userId="9e19e3ec-6da0-44f5-99fb-5b9d958686d1" providerId="ADAL" clId="{1C53711C-8811-451E-9271-AE08D852E38C}" dt="2023-06-29T14:26:49.558" v="1029" actId="1076"/>
          <ac:grpSpMkLst>
            <pc:docMk/>
            <pc:sldMk cId="620909839" sldId="256"/>
            <ac:grpSpMk id="21" creationId="{650079D7-D8FC-9D4F-BEDD-A35BEB14DEAE}"/>
          </ac:grpSpMkLst>
        </pc:grpChg>
        <pc:grpChg chg="mod">
          <ac:chgData name="Harry Stokhof" userId="9e19e3ec-6da0-44f5-99fb-5b9d958686d1" providerId="ADAL" clId="{1C53711C-8811-451E-9271-AE08D852E38C}" dt="2023-06-29T14:26:49.558" v="1029" actId="1076"/>
          <ac:grpSpMkLst>
            <pc:docMk/>
            <pc:sldMk cId="620909839" sldId="256"/>
            <ac:grpSpMk id="23" creationId="{D6502737-ADF8-8B5F-6FBE-6E4A0E041722}"/>
          </ac:grpSpMkLst>
        </pc:grpChg>
        <pc:grpChg chg="mod">
          <ac:chgData name="Harry Stokhof" userId="9e19e3ec-6da0-44f5-99fb-5b9d958686d1" providerId="ADAL" clId="{1C53711C-8811-451E-9271-AE08D852E38C}" dt="2023-06-29T14:27:02.325" v="1030" actId="14100"/>
          <ac:grpSpMkLst>
            <pc:docMk/>
            <pc:sldMk cId="620909839" sldId="256"/>
            <ac:grpSpMk id="103" creationId="{EFBC27F0-4754-E0DF-217F-B4BA47E25FD5}"/>
          </ac:grpSpMkLst>
        </pc:grpChg>
        <pc:picChg chg="mod">
          <ac:chgData name="Harry Stokhof" userId="9e19e3ec-6da0-44f5-99fb-5b9d958686d1" providerId="ADAL" clId="{1C53711C-8811-451E-9271-AE08D852E38C}" dt="2023-06-29T14:26:49.558" v="1029" actId="1076"/>
          <ac:picMkLst>
            <pc:docMk/>
            <pc:sldMk cId="620909839" sldId="256"/>
            <ac:picMk id="10" creationId="{10147C13-61E4-0939-2726-40BB1D4E736D}"/>
          </ac:picMkLst>
        </pc:picChg>
        <pc:cxnChg chg="add del mod">
          <ac:chgData name="Harry Stokhof" userId="9e19e3ec-6da0-44f5-99fb-5b9d958686d1" providerId="ADAL" clId="{1C53711C-8811-451E-9271-AE08D852E38C}" dt="2023-06-29T13:52:50.916" v="341" actId="478"/>
          <ac:cxnSpMkLst>
            <pc:docMk/>
            <pc:sldMk cId="620909839" sldId="256"/>
            <ac:cxnSpMk id="113" creationId="{A9F69F5C-EE39-B830-BA97-B588B6C4914F}"/>
          </ac:cxnSpMkLst>
        </pc:cxnChg>
        <pc:cxnChg chg="add del mod">
          <ac:chgData name="Harry Stokhof" userId="9e19e3ec-6da0-44f5-99fb-5b9d958686d1" providerId="ADAL" clId="{1C53711C-8811-451E-9271-AE08D852E38C}" dt="2023-06-29T13:52:54.031" v="342" actId="478"/>
          <ac:cxnSpMkLst>
            <pc:docMk/>
            <pc:sldMk cId="620909839" sldId="256"/>
            <ac:cxnSpMk id="114" creationId="{4CC3440E-4FB7-F1F5-6DDC-306E202723B5}"/>
          </ac:cxnSpMkLst>
        </pc:cxnChg>
        <pc:cxnChg chg="add del">
          <ac:chgData name="Harry Stokhof" userId="9e19e3ec-6da0-44f5-99fb-5b9d958686d1" providerId="ADAL" clId="{1C53711C-8811-451E-9271-AE08D852E38C}" dt="2023-06-29T14:01:42.395" v="526" actId="11529"/>
          <ac:cxnSpMkLst>
            <pc:docMk/>
            <pc:sldMk cId="620909839" sldId="256"/>
            <ac:cxnSpMk id="124" creationId="{D04076AC-E3A1-BEC5-CE6B-C28B65A7840F}"/>
          </ac:cxnSpMkLst>
        </pc:cxnChg>
      </pc:sldChg>
    </pc:docChg>
  </pc:docChgLst>
  <pc:docChgLst>
    <pc:chgData name="Harry Stokhof" userId="9e19e3ec-6da0-44f5-99fb-5b9d958686d1" providerId="ADAL" clId="{DC888603-2C4D-43E4-A284-6A0BF98CE668}"/>
    <pc:docChg chg="undo redo custSel modSld">
      <pc:chgData name="Harry Stokhof" userId="9e19e3ec-6da0-44f5-99fb-5b9d958686d1" providerId="ADAL" clId="{DC888603-2C4D-43E4-A284-6A0BF98CE668}" dt="2023-07-28T14:03:46.350" v="480" actId="20577"/>
      <pc:docMkLst>
        <pc:docMk/>
      </pc:docMkLst>
      <pc:sldChg chg="addSp delSp modSp mod setBg">
        <pc:chgData name="Harry Stokhof" userId="9e19e3ec-6da0-44f5-99fb-5b9d958686d1" providerId="ADAL" clId="{DC888603-2C4D-43E4-A284-6A0BF98CE668}" dt="2023-07-28T14:03:46.350" v="480" actId="20577"/>
        <pc:sldMkLst>
          <pc:docMk/>
          <pc:sldMk cId="620909839" sldId="256"/>
        </pc:sldMkLst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2" creationId="{71F5E903-7694-8488-08D1-C2600D1049D0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3" creationId="{03F00439-27C4-BDC8-3C5F-9F7E1B26F57E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4" creationId="{EAB23D05-B65C-6CBA-A170-F98AAB3FD0E1}"/>
          </ac:spMkLst>
        </pc:spChg>
        <pc:spChg chg="mod">
          <ac:chgData name="Harry Stokhof" userId="9e19e3ec-6da0-44f5-99fb-5b9d958686d1" providerId="ADAL" clId="{DC888603-2C4D-43E4-A284-6A0BF98CE668}" dt="2023-07-28T13:46:21.297" v="270" actId="165"/>
          <ac:spMkLst>
            <pc:docMk/>
            <pc:sldMk cId="620909839" sldId="256"/>
            <ac:spMk id="5" creationId="{B45D1AA4-4E39-C03F-F78C-88855419B95F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6" creationId="{2CB9E013-7D5D-15AC-22E6-2C786826AD06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7" creationId="{62E29595-C9EE-D78B-B18F-F2FE9F6D4DB0}"/>
          </ac:spMkLst>
        </pc:spChg>
        <pc:spChg chg="mod">
          <ac:chgData name="Harry Stokhof" userId="9e19e3ec-6da0-44f5-99fb-5b9d958686d1" providerId="ADAL" clId="{DC888603-2C4D-43E4-A284-6A0BF98CE668}" dt="2023-07-28T13:29:23.344" v="182" actId="207"/>
          <ac:spMkLst>
            <pc:docMk/>
            <pc:sldMk cId="620909839" sldId="256"/>
            <ac:spMk id="8" creationId="{6CD2346B-C7B6-6237-12FE-9C33370BC6AC}"/>
          </ac:spMkLst>
        </pc:spChg>
        <pc:spChg chg="mod">
          <ac:chgData name="Harry Stokhof" userId="9e19e3ec-6da0-44f5-99fb-5b9d958686d1" providerId="ADAL" clId="{DC888603-2C4D-43E4-A284-6A0BF98CE668}" dt="2023-07-28T13:27:30.262" v="116" actId="207"/>
          <ac:spMkLst>
            <pc:docMk/>
            <pc:sldMk cId="620909839" sldId="256"/>
            <ac:spMk id="9" creationId="{D59E6356-5675-135B-E464-ABAEEE2D04D1}"/>
          </ac:spMkLst>
        </pc:spChg>
        <pc:spChg chg="mod topLvl">
          <ac:chgData name="Harry Stokhof" userId="9e19e3ec-6da0-44f5-99fb-5b9d958686d1" providerId="ADAL" clId="{DC888603-2C4D-43E4-A284-6A0BF98CE668}" dt="2023-07-28T13:37:21.153" v="221" actId="165"/>
          <ac:spMkLst>
            <pc:docMk/>
            <pc:sldMk cId="620909839" sldId="256"/>
            <ac:spMk id="12" creationId="{2659C0D2-3D60-9737-53F7-4EBD3F3E6F38}"/>
          </ac:spMkLst>
        </pc:spChg>
        <pc:spChg chg="mod topLvl">
          <ac:chgData name="Harry Stokhof" userId="9e19e3ec-6da0-44f5-99fb-5b9d958686d1" providerId="ADAL" clId="{DC888603-2C4D-43E4-A284-6A0BF98CE668}" dt="2023-07-28T13:47:04.191" v="272" actId="207"/>
          <ac:spMkLst>
            <pc:docMk/>
            <pc:sldMk cId="620909839" sldId="256"/>
            <ac:spMk id="13" creationId="{4A912142-754A-B6B9-2F4C-722EA8329F95}"/>
          </ac:spMkLst>
        </pc:spChg>
        <pc:spChg chg="mod topLvl">
          <ac:chgData name="Harry Stokhof" userId="9e19e3ec-6da0-44f5-99fb-5b9d958686d1" providerId="ADAL" clId="{DC888603-2C4D-43E4-A284-6A0BF98CE668}" dt="2023-07-28T13:39:16.542" v="233" actId="1076"/>
          <ac:spMkLst>
            <pc:docMk/>
            <pc:sldMk cId="620909839" sldId="256"/>
            <ac:spMk id="14" creationId="{4BFF28A2-7DA5-1F1B-27CA-7E7B8A9C8B8E}"/>
          </ac:spMkLst>
        </pc:spChg>
        <pc:spChg chg="del mod topLvl">
          <ac:chgData name="Harry Stokhof" userId="9e19e3ec-6da0-44f5-99fb-5b9d958686d1" providerId="ADAL" clId="{DC888603-2C4D-43E4-A284-6A0BF98CE668}" dt="2023-07-28T13:43:51.780" v="255" actId="478"/>
          <ac:spMkLst>
            <pc:docMk/>
            <pc:sldMk cId="620909839" sldId="256"/>
            <ac:spMk id="15" creationId="{AE3CFF47-3FE6-8E77-A0F9-0E18345E9E26}"/>
          </ac:spMkLst>
        </pc:spChg>
        <pc:spChg chg="mod topLvl">
          <ac:chgData name="Harry Stokhof" userId="9e19e3ec-6da0-44f5-99fb-5b9d958686d1" providerId="ADAL" clId="{DC888603-2C4D-43E4-A284-6A0BF98CE668}" dt="2023-07-28T13:42:01.882" v="245" actId="1076"/>
          <ac:spMkLst>
            <pc:docMk/>
            <pc:sldMk cId="620909839" sldId="256"/>
            <ac:spMk id="16" creationId="{3D02BAFE-8954-90CC-624A-064C73E20B2A}"/>
          </ac:spMkLst>
        </pc:spChg>
        <pc:spChg chg="mod topLvl">
          <ac:chgData name="Harry Stokhof" userId="9e19e3ec-6da0-44f5-99fb-5b9d958686d1" providerId="ADAL" clId="{DC888603-2C4D-43E4-A284-6A0BF98CE668}" dt="2023-07-28T13:41:11.248" v="242" actId="1076"/>
          <ac:spMkLst>
            <pc:docMk/>
            <pc:sldMk cId="620909839" sldId="256"/>
            <ac:spMk id="17" creationId="{1D4A71B0-6320-53B1-5BAD-F30C28B0425D}"/>
          </ac:spMkLst>
        </pc:spChg>
        <pc:spChg chg="mod">
          <ac:chgData name="Harry Stokhof" userId="9e19e3ec-6da0-44f5-99fb-5b9d958686d1" providerId="ADAL" clId="{DC888603-2C4D-43E4-A284-6A0BF98CE668}" dt="2023-07-28T13:46:21.297" v="270" actId="165"/>
          <ac:spMkLst>
            <pc:docMk/>
            <pc:sldMk cId="620909839" sldId="256"/>
            <ac:spMk id="18" creationId="{21FF413D-08FB-A6AB-F547-A5B23C50EF22}"/>
          </ac:spMkLst>
        </pc:spChg>
        <pc:spChg chg="mod topLvl">
          <ac:chgData name="Harry Stokhof" userId="9e19e3ec-6da0-44f5-99fb-5b9d958686d1" providerId="ADAL" clId="{DC888603-2C4D-43E4-A284-6A0BF98CE668}" dt="2023-07-28T13:38:42.488" v="229" actId="1076"/>
          <ac:spMkLst>
            <pc:docMk/>
            <pc:sldMk cId="620909839" sldId="256"/>
            <ac:spMk id="20" creationId="{039C4C06-1505-6577-296F-A2D75D021D13}"/>
          </ac:spMkLst>
        </pc:spChg>
        <pc:spChg chg="mod">
          <ac:chgData name="Harry Stokhof" userId="9e19e3ec-6da0-44f5-99fb-5b9d958686d1" providerId="ADAL" clId="{DC888603-2C4D-43E4-A284-6A0BF98CE668}" dt="2023-07-28T13:48:57.161" v="285" actId="14100"/>
          <ac:spMkLst>
            <pc:docMk/>
            <pc:sldMk cId="620909839" sldId="256"/>
            <ac:spMk id="22" creationId="{1AF3054B-C5B3-F1D7-9D1E-C5622D661859}"/>
          </ac:spMkLst>
        </pc:spChg>
        <pc:spChg chg="add mod ord">
          <ac:chgData name="Harry Stokhof" userId="9e19e3ec-6da0-44f5-99fb-5b9d958686d1" providerId="ADAL" clId="{DC888603-2C4D-43E4-A284-6A0BF98CE668}" dt="2023-07-28T13:49:23.659" v="289" actId="167"/>
          <ac:spMkLst>
            <pc:docMk/>
            <pc:sldMk cId="620909839" sldId="256"/>
            <ac:spMk id="23" creationId="{88BD25AC-24A0-7250-607B-69002D57D63C}"/>
          </ac:spMkLst>
        </pc:spChg>
        <pc:spChg chg="mod">
          <ac:chgData name="Harry Stokhof" userId="9e19e3ec-6da0-44f5-99fb-5b9d958686d1" providerId="ADAL" clId="{DC888603-2C4D-43E4-A284-6A0BF98CE668}" dt="2023-07-28T13:39:22.087" v="234" actId="1076"/>
          <ac:spMkLst>
            <pc:docMk/>
            <pc:sldMk cId="620909839" sldId="256"/>
            <ac:spMk id="24" creationId="{5357E05A-B139-3118-F70E-71348CE7513F}"/>
          </ac:spMkLst>
        </pc:spChg>
        <pc:spChg chg="mod">
          <ac:chgData name="Harry Stokhof" userId="9e19e3ec-6da0-44f5-99fb-5b9d958686d1" providerId="ADAL" clId="{DC888603-2C4D-43E4-A284-6A0BF98CE668}" dt="2023-07-28T13:30:48.916" v="187" actId="255"/>
          <ac:spMkLst>
            <pc:docMk/>
            <pc:sldMk cId="620909839" sldId="256"/>
            <ac:spMk id="25" creationId="{316FAD72-9459-6CAF-2219-864A699AA56F}"/>
          </ac:spMkLst>
        </pc:spChg>
        <pc:spChg chg="mod">
          <ac:chgData name="Harry Stokhof" userId="9e19e3ec-6da0-44f5-99fb-5b9d958686d1" providerId="ADAL" clId="{DC888603-2C4D-43E4-A284-6A0BF98CE668}" dt="2023-07-28T13:44:05.307" v="257" actId="207"/>
          <ac:spMkLst>
            <pc:docMk/>
            <pc:sldMk cId="620909839" sldId="256"/>
            <ac:spMk id="26" creationId="{58BE8F86-A473-6D84-670E-A97B89622449}"/>
          </ac:spMkLst>
        </pc:spChg>
        <pc:spChg chg="mod">
          <ac:chgData name="Harry Stokhof" userId="9e19e3ec-6da0-44f5-99fb-5b9d958686d1" providerId="ADAL" clId="{DC888603-2C4D-43E4-A284-6A0BF98CE668}" dt="2023-07-28T13:30:39.248" v="186" actId="255"/>
          <ac:spMkLst>
            <pc:docMk/>
            <pc:sldMk cId="620909839" sldId="256"/>
            <ac:spMk id="27" creationId="{A76D0A04-F70F-C626-B847-8D1BB7ED19B1}"/>
          </ac:spMkLst>
        </pc:spChg>
        <pc:spChg chg="mod">
          <ac:chgData name="Harry Stokhof" userId="9e19e3ec-6da0-44f5-99fb-5b9d958686d1" providerId="ADAL" clId="{DC888603-2C4D-43E4-A284-6A0BF98CE668}" dt="2023-07-28T13:42:27.542" v="247" actId="207"/>
          <ac:spMkLst>
            <pc:docMk/>
            <pc:sldMk cId="620909839" sldId="256"/>
            <ac:spMk id="28" creationId="{896CFBC5-BC4C-A0F1-DC1E-E3EA703D1F76}"/>
          </ac:spMkLst>
        </pc:spChg>
        <pc:spChg chg="mod">
          <ac:chgData name="Harry Stokhof" userId="9e19e3ec-6da0-44f5-99fb-5b9d958686d1" providerId="ADAL" clId="{DC888603-2C4D-43E4-A284-6A0BF98CE668}" dt="2023-07-28T13:30:56.824" v="188" actId="255"/>
          <ac:spMkLst>
            <pc:docMk/>
            <pc:sldMk cId="620909839" sldId="256"/>
            <ac:spMk id="29" creationId="{0D1C36F9-EA13-AF7A-9647-D49D2D0F12BA}"/>
          </ac:spMkLst>
        </pc:spChg>
        <pc:spChg chg="mod">
          <ac:chgData name="Harry Stokhof" userId="9e19e3ec-6da0-44f5-99fb-5b9d958686d1" providerId="ADAL" clId="{DC888603-2C4D-43E4-A284-6A0BF98CE668}" dt="2023-07-28T13:44:20.872" v="260" actId="207"/>
          <ac:spMkLst>
            <pc:docMk/>
            <pc:sldMk cId="620909839" sldId="256"/>
            <ac:spMk id="30" creationId="{255576C3-2694-A71D-FFCD-A94AD3005DB6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31" creationId="{1974F87C-4380-47F2-C33E-0528360340B2}"/>
          </ac:spMkLst>
        </pc:spChg>
        <pc:spChg chg="mod">
          <ac:chgData name="Harry Stokhof" userId="9e19e3ec-6da0-44f5-99fb-5b9d958686d1" providerId="ADAL" clId="{DC888603-2C4D-43E4-A284-6A0BF98CE668}" dt="2023-07-28T13:31:55.434" v="194" actId="255"/>
          <ac:spMkLst>
            <pc:docMk/>
            <pc:sldMk cId="620909839" sldId="256"/>
            <ac:spMk id="32" creationId="{DDE621F8-B09A-A05A-5BE9-1FB6B12560E3}"/>
          </ac:spMkLst>
        </pc:spChg>
        <pc:spChg chg="mod">
          <ac:chgData name="Harry Stokhof" userId="9e19e3ec-6da0-44f5-99fb-5b9d958686d1" providerId="ADAL" clId="{DC888603-2C4D-43E4-A284-6A0BF98CE668}" dt="2023-07-28T13:31:14.487" v="190" actId="255"/>
          <ac:spMkLst>
            <pc:docMk/>
            <pc:sldMk cId="620909839" sldId="256"/>
            <ac:spMk id="33" creationId="{CB2F4D04-D66D-E45C-E8CF-39FA3B7B6FC2}"/>
          </ac:spMkLst>
        </pc:spChg>
        <pc:spChg chg="mod">
          <ac:chgData name="Harry Stokhof" userId="9e19e3ec-6da0-44f5-99fb-5b9d958686d1" providerId="ADAL" clId="{DC888603-2C4D-43E4-A284-6A0BF98CE668}" dt="2023-07-28T13:44:40.859" v="262" actId="207"/>
          <ac:spMkLst>
            <pc:docMk/>
            <pc:sldMk cId="620909839" sldId="256"/>
            <ac:spMk id="34" creationId="{F045590C-E360-9500-A12F-19036FF38413}"/>
          </ac:spMkLst>
        </pc:spChg>
        <pc:spChg chg="mod">
          <ac:chgData name="Harry Stokhof" userId="9e19e3ec-6da0-44f5-99fb-5b9d958686d1" providerId="ADAL" clId="{DC888603-2C4D-43E4-A284-6A0BF98CE668}" dt="2023-07-28T13:31:06.623" v="189" actId="255"/>
          <ac:spMkLst>
            <pc:docMk/>
            <pc:sldMk cId="620909839" sldId="256"/>
            <ac:spMk id="35" creationId="{ABE6275A-BE03-85AA-B4C6-11417919DCDB}"/>
          </ac:spMkLst>
        </pc:spChg>
        <pc:spChg chg="mod">
          <ac:chgData name="Harry Stokhof" userId="9e19e3ec-6da0-44f5-99fb-5b9d958686d1" providerId="ADAL" clId="{DC888603-2C4D-43E4-A284-6A0BF98CE668}" dt="2023-07-28T13:42:39.443" v="248" actId="207"/>
          <ac:spMkLst>
            <pc:docMk/>
            <pc:sldMk cId="620909839" sldId="256"/>
            <ac:spMk id="36" creationId="{F42A0D2D-C573-472E-ED54-E6C82965B039}"/>
          </ac:spMkLst>
        </pc:spChg>
        <pc:spChg chg="mod">
          <ac:chgData name="Harry Stokhof" userId="9e19e3ec-6da0-44f5-99fb-5b9d958686d1" providerId="ADAL" clId="{DC888603-2C4D-43E4-A284-6A0BF98CE668}" dt="2023-07-28T13:31:20.930" v="191" actId="255"/>
          <ac:spMkLst>
            <pc:docMk/>
            <pc:sldMk cId="620909839" sldId="256"/>
            <ac:spMk id="37" creationId="{94EF82C4-32C2-1FF7-B608-18B0494906F4}"/>
          </ac:spMkLst>
        </pc:spChg>
        <pc:spChg chg="mod">
          <ac:chgData name="Harry Stokhof" userId="9e19e3ec-6da0-44f5-99fb-5b9d958686d1" providerId="ADAL" clId="{DC888603-2C4D-43E4-A284-6A0BF98CE668}" dt="2023-07-28T13:45:04.173" v="266" actId="207"/>
          <ac:spMkLst>
            <pc:docMk/>
            <pc:sldMk cId="620909839" sldId="256"/>
            <ac:spMk id="38" creationId="{6EB11C1D-8D94-099A-6B2A-3066C2C56E7C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39" creationId="{20192445-25D7-E593-79DB-9CD4A3D138B8}"/>
          </ac:spMkLst>
        </pc:spChg>
        <pc:spChg chg="mod">
          <ac:chgData name="Harry Stokhof" userId="9e19e3ec-6da0-44f5-99fb-5b9d958686d1" providerId="ADAL" clId="{DC888603-2C4D-43E4-A284-6A0BF98CE668}" dt="2023-07-28T13:48:23.727" v="280" actId="14100"/>
          <ac:spMkLst>
            <pc:docMk/>
            <pc:sldMk cId="620909839" sldId="256"/>
            <ac:spMk id="40" creationId="{CC31AB22-7962-0AF9-3B56-112F3D596AA1}"/>
          </ac:spMkLst>
        </pc:spChg>
        <pc:spChg chg="mod">
          <ac:chgData name="Harry Stokhof" userId="9e19e3ec-6da0-44f5-99fb-5b9d958686d1" providerId="ADAL" clId="{DC888603-2C4D-43E4-A284-6A0BF98CE668}" dt="2023-07-28T13:31:46.743" v="193" actId="255"/>
          <ac:spMkLst>
            <pc:docMk/>
            <pc:sldMk cId="620909839" sldId="256"/>
            <ac:spMk id="41" creationId="{42936665-538C-BA2F-CACA-FBCBEB470275}"/>
          </ac:spMkLst>
        </pc:spChg>
        <pc:spChg chg="mod">
          <ac:chgData name="Harry Stokhof" userId="9e19e3ec-6da0-44f5-99fb-5b9d958686d1" providerId="ADAL" clId="{DC888603-2C4D-43E4-A284-6A0BF98CE668}" dt="2023-07-28T13:44:47.004" v="263" actId="207"/>
          <ac:spMkLst>
            <pc:docMk/>
            <pc:sldMk cId="620909839" sldId="256"/>
            <ac:spMk id="42" creationId="{56F600BB-9B56-FA3E-4E14-123B5DCE320B}"/>
          </ac:spMkLst>
        </pc:spChg>
        <pc:spChg chg="mod">
          <ac:chgData name="Harry Stokhof" userId="9e19e3ec-6da0-44f5-99fb-5b9d958686d1" providerId="ADAL" clId="{DC888603-2C4D-43E4-A284-6A0BF98CE668}" dt="2023-07-28T13:31:34.140" v="192" actId="255"/>
          <ac:spMkLst>
            <pc:docMk/>
            <pc:sldMk cId="620909839" sldId="256"/>
            <ac:spMk id="43" creationId="{3D90AA1E-F75E-E809-51EB-ECA95B5C11EF}"/>
          </ac:spMkLst>
        </pc:spChg>
        <pc:spChg chg="mod">
          <ac:chgData name="Harry Stokhof" userId="9e19e3ec-6da0-44f5-99fb-5b9d958686d1" providerId="ADAL" clId="{DC888603-2C4D-43E4-A284-6A0BF98CE668}" dt="2023-07-28T13:43:11.290" v="251" actId="207"/>
          <ac:spMkLst>
            <pc:docMk/>
            <pc:sldMk cId="620909839" sldId="256"/>
            <ac:spMk id="44" creationId="{70802023-8CBF-7E8E-3EE1-AF27C437E321}"/>
          </ac:spMkLst>
        </pc:spChg>
        <pc:spChg chg="mod">
          <ac:chgData name="Harry Stokhof" userId="9e19e3ec-6da0-44f5-99fb-5b9d958686d1" providerId="ADAL" clId="{DC888603-2C4D-43E4-A284-6A0BF98CE668}" dt="2023-07-28T13:25:15.492" v="70" actId="1076"/>
          <ac:spMkLst>
            <pc:docMk/>
            <pc:sldMk cId="620909839" sldId="256"/>
            <ac:spMk id="45" creationId="{0EF34B91-437D-3F6D-EF20-8F19E66CBD1A}"/>
          </ac:spMkLst>
        </pc:spChg>
        <pc:spChg chg="mod">
          <ac:chgData name="Harry Stokhof" userId="9e19e3ec-6da0-44f5-99fb-5b9d958686d1" providerId="ADAL" clId="{DC888603-2C4D-43E4-A284-6A0BF98CE668}" dt="2023-07-28T13:45:19.007" v="268" actId="207"/>
          <ac:spMkLst>
            <pc:docMk/>
            <pc:sldMk cId="620909839" sldId="256"/>
            <ac:spMk id="46" creationId="{872FD469-C764-D6E6-B700-2AEA36058AA3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47" creationId="{BC8C7977-B48D-0708-CF81-9A80E9052E41}"/>
          </ac:spMkLst>
        </pc:spChg>
        <pc:spChg chg="mod">
          <ac:chgData name="Harry Stokhof" userId="9e19e3ec-6da0-44f5-99fb-5b9d958686d1" providerId="ADAL" clId="{DC888603-2C4D-43E4-A284-6A0BF98CE668}" dt="2023-07-28T13:25:22.403" v="71" actId="1076"/>
          <ac:spMkLst>
            <pc:docMk/>
            <pc:sldMk cId="620909839" sldId="256"/>
            <ac:spMk id="48" creationId="{02927A0A-E5A7-BB44-6713-A249813D4EB2}"/>
          </ac:spMkLst>
        </pc:spChg>
        <pc:spChg chg="mod">
          <ac:chgData name="Harry Stokhof" userId="9e19e3ec-6da0-44f5-99fb-5b9d958686d1" providerId="ADAL" clId="{DC888603-2C4D-43E4-A284-6A0BF98CE668}" dt="2023-07-28T13:46:21.297" v="270" actId="165"/>
          <ac:spMkLst>
            <pc:docMk/>
            <pc:sldMk cId="620909839" sldId="256"/>
            <ac:spMk id="49" creationId="{7FCDBAB0-6D23-ED21-DD63-D8B62267CEDC}"/>
          </ac:spMkLst>
        </pc:spChg>
        <pc:spChg chg="mod">
          <ac:chgData name="Harry Stokhof" userId="9e19e3ec-6da0-44f5-99fb-5b9d958686d1" providerId="ADAL" clId="{DC888603-2C4D-43E4-A284-6A0BF98CE668}" dt="2023-07-28T13:46:21.297" v="270" actId="165"/>
          <ac:spMkLst>
            <pc:docMk/>
            <pc:sldMk cId="620909839" sldId="256"/>
            <ac:spMk id="50" creationId="{164B5F14-64F3-E9A2-6F3D-5945FFD0386D}"/>
          </ac:spMkLst>
        </pc:spChg>
        <pc:spChg chg="mod">
          <ac:chgData name="Harry Stokhof" userId="9e19e3ec-6da0-44f5-99fb-5b9d958686d1" providerId="ADAL" clId="{DC888603-2C4D-43E4-A284-6A0BF98CE668}" dt="2023-07-28T13:46:21.297" v="270" actId="165"/>
          <ac:spMkLst>
            <pc:docMk/>
            <pc:sldMk cId="620909839" sldId="256"/>
            <ac:spMk id="51" creationId="{0BC0CCBB-52E2-7BE2-732F-F25FFC9793AF}"/>
          </ac:spMkLst>
        </pc:spChg>
        <pc:spChg chg="mod">
          <ac:chgData name="Harry Stokhof" userId="9e19e3ec-6da0-44f5-99fb-5b9d958686d1" providerId="ADAL" clId="{DC888603-2C4D-43E4-A284-6A0BF98CE668}" dt="2023-07-28T13:46:21.297" v="270" actId="165"/>
          <ac:spMkLst>
            <pc:docMk/>
            <pc:sldMk cId="620909839" sldId="256"/>
            <ac:spMk id="52" creationId="{A197A50B-152E-08A1-98F2-13BE9B73664B}"/>
          </ac:spMkLst>
        </pc:spChg>
        <pc:spChg chg="mod">
          <ac:chgData name="Harry Stokhof" userId="9e19e3ec-6da0-44f5-99fb-5b9d958686d1" providerId="ADAL" clId="{DC888603-2C4D-43E4-A284-6A0BF98CE668}" dt="2023-07-28T13:46:21.297" v="270" actId="165"/>
          <ac:spMkLst>
            <pc:docMk/>
            <pc:sldMk cId="620909839" sldId="256"/>
            <ac:spMk id="53" creationId="{F210B825-EE44-E7F4-754C-FE4EDAC21E60}"/>
          </ac:spMkLst>
        </pc:spChg>
        <pc:spChg chg="mod">
          <ac:chgData name="Harry Stokhof" userId="9e19e3ec-6da0-44f5-99fb-5b9d958686d1" providerId="ADAL" clId="{DC888603-2C4D-43E4-A284-6A0BF98CE668}" dt="2023-07-28T13:46:21.297" v="270" actId="165"/>
          <ac:spMkLst>
            <pc:docMk/>
            <pc:sldMk cId="620909839" sldId="256"/>
            <ac:spMk id="54" creationId="{F3868092-4FF5-BECD-8A15-267ECA868744}"/>
          </ac:spMkLst>
        </pc:spChg>
        <pc:spChg chg="mod topLvl">
          <ac:chgData name="Harry Stokhof" userId="9e19e3ec-6da0-44f5-99fb-5b9d958686d1" providerId="ADAL" clId="{DC888603-2C4D-43E4-A284-6A0BF98CE668}" dt="2023-07-28T13:46:21.297" v="270" actId="165"/>
          <ac:spMkLst>
            <pc:docMk/>
            <pc:sldMk cId="620909839" sldId="256"/>
            <ac:spMk id="55" creationId="{61EE1A87-1EFD-184A-E33C-7C099386679A}"/>
          </ac:spMkLst>
        </pc:spChg>
        <pc:spChg chg="mod">
          <ac:chgData name="Harry Stokhof" userId="9e19e3ec-6da0-44f5-99fb-5b9d958686d1" providerId="ADAL" clId="{DC888603-2C4D-43E4-A284-6A0BF98CE668}" dt="2023-07-28T13:46:39.958" v="271" actId="207"/>
          <ac:spMkLst>
            <pc:docMk/>
            <pc:sldMk cId="620909839" sldId="256"/>
            <ac:spMk id="56" creationId="{39CD1F77-55C6-817C-1B11-2FCF2584490B}"/>
          </ac:spMkLst>
        </pc:spChg>
        <pc:spChg chg="mod">
          <ac:chgData name="Harry Stokhof" userId="9e19e3ec-6da0-44f5-99fb-5b9d958686d1" providerId="ADAL" clId="{DC888603-2C4D-43E4-A284-6A0BF98CE668}" dt="2023-07-28T13:46:21.297" v="270" actId="165"/>
          <ac:spMkLst>
            <pc:docMk/>
            <pc:sldMk cId="620909839" sldId="256"/>
            <ac:spMk id="57" creationId="{DA95E880-32D2-F782-3050-AA93CA6720DC}"/>
          </ac:spMkLst>
        </pc:spChg>
        <pc:spChg chg="add mod">
          <ac:chgData name="Harry Stokhof" userId="9e19e3ec-6da0-44f5-99fb-5b9d958686d1" providerId="ADAL" clId="{DC888603-2C4D-43E4-A284-6A0BF98CE668}" dt="2023-07-28T13:55:40.466" v="337" actId="1076"/>
          <ac:spMkLst>
            <pc:docMk/>
            <pc:sldMk cId="620909839" sldId="256"/>
            <ac:spMk id="58" creationId="{D6FA6E24-C9CE-7B11-339E-C305249DE064}"/>
          </ac:spMkLst>
        </pc:spChg>
        <pc:spChg chg="add mod">
          <ac:chgData name="Harry Stokhof" userId="9e19e3ec-6da0-44f5-99fb-5b9d958686d1" providerId="ADAL" clId="{DC888603-2C4D-43E4-A284-6A0BF98CE668}" dt="2023-07-28T13:59:02.073" v="368" actId="1076"/>
          <ac:spMkLst>
            <pc:docMk/>
            <pc:sldMk cId="620909839" sldId="256"/>
            <ac:spMk id="59" creationId="{23634EB2-24F1-0442-20CA-0CD99BADFA4F}"/>
          </ac:spMkLst>
        </pc:spChg>
        <pc:spChg chg="add mod">
          <ac:chgData name="Harry Stokhof" userId="9e19e3ec-6da0-44f5-99fb-5b9d958686d1" providerId="ADAL" clId="{DC888603-2C4D-43E4-A284-6A0BF98CE668}" dt="2023-07-28T13:59:11.890" v="371" actId="1076"/>
          <ac:spMkLst>
            <pc:docMk/>
            <pc:sldMk cId="620909839" sldId="256"/>
            <ac:spMk id="60" creationId="{9A5DC2B5-0246-B247-30B3-ECBC59905BDC}"/>
          </ac:spMkLst>
        </pc:spChg>
        <pc:spChg chg="add mod">
          <ac:chgData name="Harry Stokhof" userId="9e19e3ec-6da0-44f5-99fb-5b9d958686d1" providerId="ADAL" clId="{DC888603-2C4D-43E4-A284-6A0BF98CE668}" dt="2023-07-28T13:59:21.055" v="374" actId="1076"/>
          <ac:spMkLst>
            <pc:docMk/>
            <pc:sldMk cId="620909839" sldId="256"/>
            <ac:spMk id="61" creationId="{F25ACBE4-E447-C466-C3E5-E90DC857DA26}"/>
          </ac:spMkLst>
        </pc:spChg>
        <pc:spChg chg="mod">
          <ac:chgData name="Harry Stokhof" userId="9e19e3ec-6da0-44f5-99fb-5b9d958686d1" providerId="ADAL" clId="{DC888603-2C4D-43E4-A284-6A0BF98CE668}" dt="2023-07-28T13:25:42.710" v="73" actId="1076"/>
          <ac:spMkLst>
            <pc:docMk/>
            <pc:sldMk cId="620909839" sldId="256"/>
            <ac:spMk id="62" creationId="{D16D9D33-4D54-0360-A54B-751B1AD55FDB}"/>
          </ac:spMkLst>
        </pc:spChg>
        <pc:spChg chg="mod">
          <ac:chgData name="Harry Stokhof" userId="9e19e3ec-6da0-44f5-99fb-5b9d958686d1" providerId="ADAL" clId="{DC888603-2C4D-43E4-A284-6A0BF98CE668}" dt="2023-07-28T13:25:48.179" v="74" actId="1076"/>
          <ac:spMkLst>
            <pc:docMk/>
            <pc:sldMk cId="620909839" sldId="256"/>
            <ac:spMk id="63" creationId="{2F422571-6772-1A54-2525-6655EA9D4A71}"/>
          </ac:spMkLst>
        </pc:spChg>
        <pc:spChg chg="add mod">
          <ac:chgData name="Harry Stokhof" userId="9e19e3ec-6da0-44f5-99fb-5b9d958686d1" providerId="ADAL" clId="{DC888603-2C4D-43E4-A284-6A0BF98CE668}" dt="2023-07-28T13:59:43.002" v="378" actId="1076"/>
          <ac:spMkLst>
            <pc:docMk/>
            <pc:sldMk cId="620909839" sldId="256"/>
            <ac:spMk id="64" creationId="{8468BB48-C27D-5239-06A9-A855D154451C}"/>
          </ac:spMkLst>
        </pc:spChg>
        <pc:spChg chg="mod">
          <ac:chgData name="Harry Stokhof" userId="9e19e3ec-6da0-44f5-99fb-5b9d958686d1" providerId="ADAL" clId="{DC888603-2C4D-43E4-A284-6A0BF98CE668}" dt="2023-07-28T13:23:01.841" v="59" actId="1076"/>
          <ac:spMkLst>
            <pc:docMk/>
            <pc:sldMk cId="620909839" sldId="256"/>
            <ac:spMk id="65" creationId="{472947B4-8BA7-242E-46B4-AD8B45EF1115}"/>
          </ac:spMkLst>
        </pc:spChg>
        <pc:spChg chg="mod">
          <ac:chgData name="Harry Stokhof" userId="9e19e3ec-6da0-44f5-99fb-5b9d958686d1" providerId="ADAL" clId="{DC888603-2C4D-43E4-A284-6A0BF98CE668}" dt="2023-07-28T13:48:18.039" v="279" actId="14100"/>
          <ac:spMkLst>
            <pc:docMk/>
            <pc:sldMk cId="620909839" sldId="256"/>
            <ac:spMk id="66" creationId="{2A3EDDB8-16C9-8718-DA40-3DDEDC926D9D}"/>
          </ac:spMkLst>
        </pc:spChg>
        <pc:spChg chg="mod">
          <ac:chgData name="Harry Stokhof" userId="9e19e3ec-6da0-44f5-99fb-5b9d958686d1" providerId="ADAL" clId="{DC888603-2C4D-43E4-A284-6A0BF98CE668}" dt="2023-07-28T13:50:13.707" v="295" actId="255"/>
          <ac:spMkLst>
            <pc:docMk/>
            <pc:sldMk cId="620909839" sldId="256"/>
            <ac:spMk id="69" creationId="{6ACF8DB8-B905-DACE-AB67-AB55CA83A718}"/>
          </ac:spMkLst>
        </pc:spChg>
        <pc:spChg chg="mod">
          <ac:chgData name="Harry Stokhof" userId="9e19e3ec-6da0-44f5-99fb-5b9d958686d1" providerId="ADAL" clId="{DC888603-2C4D-43E4-A284-6A0BF98CE668}" dt="2023-07-28T13:28:14.383" v="177" actId="1076"/>
          <ac:spMkLst>
            <pc:docMk/>
            <pc:sldMk cId="620909839" sldId="256"/>
            <ac:spMk id="70" creationId="{0F304835-2973-E3C3-7B1C-AC1C32E27907}"/>
          </ac:spMkLst>
        </pc:spChg>
        <pc:spChg chg="mod">
          <ac:chgData name="Harry Stokhof" userId="9e19e3ec-6da0-44f5-99fb-5b9d958686d1" providerId="ADAL" clId="{DC888603-2C4D-43E4-A284-6A0BF98CE668}" dt="2023-07-28T13:28:23.833" v="179" actId="1076"/>
          <ac:spMkLst>
            <pc:docMk/>
            <pc:sldMk cId="620909839" sldId="256"/>
            <ac:spMk id="72" creationId="{98F1B5EB-C331-2B53-8EF9-957373135888}"/>
          </ac:spMkLst>
        </pc:spChg>
        <pc:spChg chg="mod">
          <ac:chgData name="Harry Stokhof" userId="9e19e3ec-6da0-44f5-99fb-5b9d958686d1" providerId="ADAL" clId="{DC888603-2C4D-43E4-A284-6A0BF98CE668}" dt="2023-07-28T13:47:54.207" v="276" actId="14100"/>
          <ac:spMkLst>
            <pc:docMk/>
            <pc:sldMk cId="620909839" sldId="256"/>
            <ac:spMk id="82" creationId="{457A6B33-F9EE-7445-94B2-C85338F3BB66}"/>
          </ac:spMkLst>
        </pc:spChg>
        <pc:spChg chg="mod">
          <ac:chgData name="Harry Stokhof" userId="9e19e3ec-6da0-44f5-99fb-5b9d958686d1" providerId="ADAL" clId="{DC888603-2C4D-43E4-A284-6A0BF98CE668}" dt="2023-07-28T13:56:35.066" v="346" actId="14100"/>
          <ac:spMkLst>
            <pc:docMk/>
            <pc:sldMk cId="620909839" sldId="256"/>
            <ac:spMk id="84" creationId="{B43F4807-107D-8175-9B0C-2FBE21B3817C}"/>
          </ac:spMkLst>
        </pc:spChg>
        <pc:spChg chg="mod">
          <ac:chgData name="Harry Stokhof" userId="9e19e3ec-6da0-44f5-99fb-5b9d958686d1" providerId="ADAL" clId="{DC888603-2C4D-43E4-A284-6A0BF98CE668}" dt="2023-07-28T13:49:06.236" v="287" actId="14100"/>
          <ac:spMkLst>
            <pc:docMk/>
            <pc:sldMk cId="620909839" sldId="256"/>
            <ac:spMk id="87" creationId="{C0AC2458-E1B2-976E-9A82-516BA3A436C3}"/>
          </ac:spMkLst>
        </pc:spChg>
        <pc:spChg chg="mod">
          <ac:chgData name="Harry Stokhof" userId="9e19e3ec-6da0-44f5-99fb-5b9d958686d1" providerId="ADAL" clId="{DC888603-2C4D-43E4-A284-6A0BF98CE668}" dt="2023-07-28T13:48:28.834" v="282" actId="14100"/>
          <ac:spMkLst>
            <pc:docMk/>
            <pc:sldMk cId="620909839" sldId="256"/>
            <ac:spMk id="89" creationId="{61968FCC-628C-E540-20B9-E74355AED3AF}"/>
          </ac:spMkLst>
        </pc:spChg>
        <pc:spChg chg="mod">
          <ac:chgData name="Harry Stokhof" userId="9e19e3ec-6da0-44f5-99fb-5b9d958686d1" providerId="ADAL" clId="{DC888603-2C4D-43E4-A284-6A0BF98CE668}" dt="2023-07-28T13:24:38.455" v="67" actId="1076"/>
          <ac:spMkLst>
            <pc:docMk/>
            <pc:sldMk cId="620909839" sldId="256"/>
            <ac:spMk id="90" creationId="{A0A32243-E388-0495-A654-8FA6E6605550}"/>
          </ac:spMkLst>
        </pc:spChg>
        <pc:spChg chg="mod">
          <ac:chgData name="Harry Stokhof" userId="9e19e3ec-6da0-44f5-99fb-5b9d958686d1" providerId="ADAL" clId="{DC888603-2C4D-43E4-A284-6A0BF98CE668}" dt="2023-07-28T13:24:38.455" v="67" actId="1076"/>
          <ac:spMkLst>
            <pc:docMk/>
            <pc:sldMk cId="620909839" sldId="256"/>
            <ac:spMk id="91" creationId="{1E61FFD7-196A-7865-EA6A-3A3282AEA122}"/>
          </ac:spMkLst>
        </pc:spChg>
        <pc:spChg chg="mod">
          <ac:chgData name="Harry Stokhof" userId="9e19e3ec-6da0-44f5-99fb-5b9d958686d1" providerId="ADAL" clId="{DC888603-2C4D-43E4-A284-6A0BF98CE668}" dt="2023-07-28T13:48:10.033" v="278" actId="14100"/>
          <ac:spMkLst>
            <pc:docMk/>
            <pc:sldMk cId="620909839" sldId="256"/>
            <ac:spMk id="92" creationId="{6E669674-B287-5AA6-AFDB-3A968727FE74}"/>
          </ac:spMkLst>
        </pc:spChg>
        <pc:spChg chg="mod">
          <ac:chgData name="Harry Stokhof" userId="9e19e3ec-6da0-44f5-99fb-5b9d958686d1" providerId="ADAL" clId="{DC888603-2C4D-43E4-A284-6A0BF98CE668}" dt="2023-07-28T13:35:06.374" v="214" actId="113"/>
          <ac:spMkLst>
            <pc:docMk/>
            <pc:sldMk cId="620909839" sldId="256"/>
            <ac:spMk id="93" creationId="{770AF879-58C5-0425-FA81-DE1EA3C75C20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94" creationId="{B2F89B5D-0612-D9F6-A100-6E1BDD433D08}"/>
          </ac:spMkLst>
        </pc:spChg>
        <pc:spChg chg="mod">
          <ac:chgData name="Harry Stokhof" userId="9e19e3ec-6da0-44f5-99fb-5b9d958686d1" providerId="ADAL" clId="{DC888603-2C4D-43E4-A284-6A0BF98CE668}" dt="2023-07-28T13:27:58.359" v="176" actId="207"/>
          <ac:spMkLst>
            <pc:docMk/>
            <pc:sldMk cId="620909839" sldId="256"/>
            <ac:spMk id="97" creationId="{317BADA7-3951-4E76-B071-7C0AF67A7064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98" creationId="{B8A4FC38-B055-6678-8EA4-AA4B6EB93271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99" creationId="{65D9CD74-2EFD-6CF5-1224-A385877073A2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100" creationId="{D64CE70E-2BE1-47B8-97D3-6E91C92EEF8F}"/>
          </ac:spMkLst>
        </pc:spChg>
        <pc:spChg chg="mod topLvl">
          <ac:chgData name="Harry Stokhof" userId="9e19e3ec-6da0-44f5-99fb-5b9d958686d1" providerId="ADAL" clId="{DC888603-2C4D-43E4-A284-6A0BF98CE668}" dt="2023-07-28T13:46:21.297" v="270" actId="165"/>
          <ac:spMkLst>
            <pc:docMk/>
            <pc:sldMk cId="620909839" sldId="256"/>
            <ac:spMk id="101" creationId="{CE2D6734-A2B5-EFD3-7EE4-137893DD3614}"/>
          </ac:spMkLst>
        </pc:spChg>
        <pc:spChg chg="mod topLvl">
          <ac:chgData name="Harry Stokhof" userId="9e19e3ec-6da0-44f5-99fb-5b9d958686d1" providerId="ADAL" clId="{DC888603-2C4D-43E4-A284-6A0BF98CE668}" dt="2023-07-28T13:15:56.359" v="14" actId="165"/>
          <ac:spMkLst>
            <pc:docMk/>
            <pc:sldMk cId="620909839" sldId="256"/>
            <ac:spMk id="102" creationId="{93BB099E-7CA0-20EF-E0DC-A61322C077D6}"/>
          </ac:spMkLst>
        </pc:spChg>
        <pc:spChg chg="mod">
          <ac:chgData name="Harry Stokhof" userId="9e19e3ec-6da0-44f5-99fb-5b9d958686d1" providerId="ADAL" clId="{DC888603-2C4D-43E4-A284-6A0BF98CE668}" dt="2023-07-28T14:01:07.174" v="390" actId="207"/>
          <ac:spMkLst>
            <pc:docMk/>
            <pc:sldMk cId="620909839" sldId="256"/>
            <ac:spMk id="105" creationId="{6E2CE8B4-C1AA-D966-3E8E-F7B3484EDD8F}"/>
          </ac:spMkLst>
        </pc:spChg>
        <pc:spChg chg="mod">
          <ac:chgData name="Harry Stokhof" userId="9e19e3ec-6da0-44f5-99fb-5b9d958686d1" providerId="ADAL" clId="{DC888603-2C4D-43E4-A284-6A0BF98CE668}" dt="2023-07-28T13:59:56.139" v="379" actId="207"/>
          <ac:spMkLst>
            <pc:docMk/>
            <pc:sldMk cId="620909839" sldId="256"/>
            <ac:spMk id="106" creationId="{DC6DD1E5-5102-D1B1-D4F0-6F9C27AB11BF}"/>
          </ac:spMkLst>
        </pc:spChg>
        <pc:spChg chg="mod">
          <ac:chgData name="Harry Stokhof" userId="9e19e3ec-6da0-44f5-99fb-5b9d958686d1" providerId="ADAL" clId="{DC888603-2C4D-43E4-A284-6A0BF98CE668}" dt="2023-07-28T14:00:05.859" v="381" actId="207"/>
          <ac:spMkLst>
            <pc:docMk/>
            <pc:sldMk cId="620909839" sldId="256"/>
            <ac:spMk id="107" creationId="{0C0296FF-04E3-153C-1480-58D9C6EF21CD}"/>
          </ac:spMkLst>
        </pc:spChg>
        <pc:spChg chg="mod">
          <ac:chgData name="Harry Stokhof" userId="9e19e3ec-6da0-44f5-99fb-5b9d958686d1" providerId="ADAL" clId="{DC888603-2C4D-43E4-A284-6A0BF98CE668}" dt="2023-07-28T14:00:12.149" v="382" actId="207"/>
          <ac:spMkLst>
            <pc:docMk/>
            <pc:sldMk cId="620909839" sldId="256"/>
            <ac:spMk id="108" creationId="{05D00E38-8C73-AA63-A68E-097D21BC6F85}"/>
          </ac:spMkLst>
        </pc:spChg>
        <pc:spChg chg="mod">
          <ac:chgData name="Harry Stokhof" userId="9e19e3ec-6da0-44f5-99fb-5b9d958686d1" providerId="ADAL" clId="{DC888603-2C4D-43E4-A284-6A0BF98CE668}" dt="2023-07-28T14:03:13.767" v="477" actId="14100"/>
          <ac:spMkLst>
            <pc:docMk/>
            <pc:sldMk cId="620909839" sldId="256"/>
            <ac:spMk id="109" creationId="{C33CDBFA-1031-7EFA-C98D-DE23724A0ACC}"/>
          </ac:spMkLst>
        </pc:spChg>
        <pc:spChg chg="mod">
          <ac:chgData name="Harry Stokhof" userId="9e19e3ec-6da0-44f5-99fb-5b9d958686d1" providerId="ADAL" clId="{DC888603-2C4D-43E4-A284-6A0BF98CE668}" dt="2023-07-28T13:54:46.359" v="324" actId="1076"/>
          <ac:spMkLst>
            <pc:docMk/>
            <pc:sldMk cId="620909839" sldId="256"/>
            <ac:spMk id="110" creationId="{EEE8FF24-0FA8-A73C-9444-55C6045DB4D2}"/>
          </ac:spMkLst>
        </pc:spChg>
        <pc:spChg chg="mod">
          <ac:chgData name="Harry Stokhof" userId="9e19e3ec-6da0-44f5-99fb-5b9d958686d1" providerId="ADAL" clId="{DC888603-2C4D-43E4-A284-6A0BF98CE668}" dt="2023-07-28T13:54:51.038" v="325" actId="1076"/>
          <ac:spMkLst>
            <pc:docMk/>
            <pc:sldMk cId="620909839" sldId="256"/>
            <ac:spMk id="111" creationId="{5CA44CCF-37FB-ED68-A440-981B40ECB583}"/>
          </ac:spMkLst>
        </pc:spChg>
        <pc:spChg chg="mod">
          <ac:chgData name="Harry Stokhof" userId="9e19e3ec-6da0-44f5-99fb-5b9d958686d1" providerId="ADAL" clId="{DC888603-2C4D-43E4-A284-6A0BF98CE668}" dt="2023-07-28T13:55:28.631" v="334" actId="1076"/>
          <ac:spMkLst>
            <pc:docMk/>
            <pc:sldMk cId="620909839" sldId="256"/>
            <ac:spMk id="118" creationId="{3C19F118-B2B8-6A6E-2C74-D2330B115A3F}"/>
          </ac:spMkLst>
        </pc:spChg>
        <pc:spChg chg="del mod">
          <ac:chgData name="Harry Stokhof" userId="9e19e3ec-6da0-44f5-99fb-5b9d958686d1" providerId="ADAL" clId="{DC888603-2C4D-43E4-A284-6A0BF98CE668}" dt="2023-07-28T13:55:48.246" v="338" actId="478"/>
          <ac:spMkLst>
            <pc:docMk/>
            <pc:sldMk cId="620909839" sldId="256"/>
            <ac:spMk id="119" creationId="{EBF0F8B9-0C72-D1F3-63BB-C1685BD3BB56}"/>
          </ac:spMkLst>
        </pc:spChg>
        <pc:spChg chg="del mod">
          <ac:chgData name="Harry Stokhof" userId="9e19e3ec-6da0-44f5-99fb-5b9d958686d1" providerId="ADAL" clId="{DC888603-2C4D-43E4-A284-6A0BF98CE668}" dt="2023-07-28T13:55:34.164" v="335" actId="478"/>
          <ac:spMkLst>
            <pc:docMk/>
            <pc:sldMk cId="620909839" sldId="256"/>
            <ac:spMk id="120" creationId="{541344FF-840E-A5EC-64B1-50566EFCB5FB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121" creationId="{A84AF813-1945-BC6F-5B9B-BC40D4C69EFA}"/>
          </ac:spMkLst>
        </pc:spChg>
        <pc:spChg chg="mod">
          <ac:chgData name="Harry Stokhof" userId="9e19e3ec-6da0-44f5-99fb-5b9d958686d1" providerId="ADAL" clId="{DC888603-2C4D-43E4-A284-6A0BF98CE668}" dt="2023-07-28T13:56:05.746" v="342" actId="14100"/>
          <ac:spMkLst>
            <pc:docMk/>
            <pc:sldMk cId="620909839" sldId="256"/>
            <ac:spMk id="122" creationId="{9C1C4B09-1BF5-7937-BA50-D018E6EF3F6A}"/>
          </ac:spMkLst>
        </pc:spChg>
        <pc:spChg chg="mod">
          <ac:chgData name="Harry Stokhof" userId="9e19e3ec-6da0-44f5-99fb-5b9d958686d1" providerId="ADAL" clId="{DC888603-2C4D-43E4-A284-6A0BF98CE668}" dt="2023-07-28T13:53:06.213" v="317" actId="14100"/>
          <ac:spMkLst>
            <pc:docMk/>
            <pc:sldMk cId="620909839" sldId="256"/>
            <ac:spMk id="125" creationId="{72B1689C-A6E8-5940-75D7-54DBCCEEC68F}"/>
          </ac:spMkLst>
        </pc:spChg>
        <pc:spChg chg="mod">
          <ac:chgData name="Harry Stokhof" userId="9e19e3ec-6da0-44f5-99fb-5b9d958686d1" providerId="ADAL" clId="{DC888603-2C4D-43E4-A284-6A0BF98CE668}" dt="2023-07-28T13:53:49.574" v="318" actId="1076"/>
          <ac:spMkLst>
            <pc:docMk/>
            <pc:sldMk cId="620909839" sldId="256"/>
            <ac:spMk id="126" creationId="{0D55E6FB-9B50-0C84-4B62-06B2D7806F66}"/>
          </ac:spMkLst>
        </pc:spChg>
        <pc:spChg chg="mod">
          <ac:chgData name="Harry Stokhof" userId="9e19e3ec-6da0-44f5-99fb-5b9d958686d1" providerId="ADAL" clId="{DC888603-2C4D-43E4-A284-6A0BF98CE668}" dt="2023-07-28T13:52:52.488" v="315" actId="14100"/>
          <ac:spMkLst>
            <pc:docMk/>
            <pc:sldMk cId="620909839" sldId="256"/>
            <ac:spMk id="127" creationId="{9B04E35B-2C02-0858-FD6C-1828312EBCB5}"/>
          </ac:spMkLst>
        </pc:spChg>
        <pc:spChg chg="mod">
          <ac:chgData name="Harry Stokhof" userId="9e19e3ec-6da0-44f5-99fb-5b9d958686d1" providerId="ADAL" clId="{DC888603-2C4D-43E4-A284-6A0BF98CE668}" dt="2023-07-28T13:57:33.154" v="351" actId="14100"/>
          <ac:spMkLst>
            <pc:docMk/>
            <pc:sldMk cId="620909839" sldId="256"/>
            <ac:spMk id="129" creationId="{9A3DBFAA-6A32-8BE1-696C-D6BEA0DA4BFC}"/>
          </ac:spMkLst>
        </pc:spChg>
        <pc:spChg chg="mod">
          <ac:chgData name="Harry Stokhof" userId="9e19e3ec-6da0-44f5-99fb-5b9d958686d1" providerId="ADAL" clId="{DC888603-2C4D-43E4-A284-6A0BF98CE668}" dt="2023-07-28T14:03:46.350" v="480" actId="20577"/>
          <ac:spMkLst>
            <pc:docMk/>
            <pc:sldMk cId="620909839" sldId="256"/>
            <ac:spMk id="130" creationId="{E2C220FA-5202-9937-03AC-B8D31F60A3B0}"/>
          </ac:spMkLst>
        </pc:spChg>
        <pc:spChg chg="mod">
          <ac:chgData name="Harry Stokhof" userId="9e19e3ec-6da0-44f5-99fb-5b9d958686d1" providerId="ADAL" clId="{DC888603-2C4D-43E4-A284-6A0BF98CE668}" dt="2023-07-28T14:02:28.276" v="452" actId="207"/>
          <ac:spMkLst>
            <pc:docMk/>
            <pc:sldMk cId="620909839" sldId="256"/>
            <ac:spMk id="131" creationId="{993470A8-CCA1-A29E-6AB2-1AECAD70091D}"/>
          </ac:spMkLst>
        </pc:spChg>
        <pc:spChg chg="mod">
          <ac:chgData name="Harry Stokhof" userId="9e19e3ec-6da0-44f5-99fb-5b9d958686d1" providerId="ADAL" clId="{DC888603-2C4D-43E4-A284-6A0BF98CE668}" dt="2023-07-28T14:02:38.395" v="454" actId="14100"/>
          <ac:spMkLst>
            <pc:docMk/>
            <pc:sldMk cId="620909839" sldId="256"/>
            <ac:spMk id="134" creationId="{11CEE42B-0C51-B920-B711-88BC632B7606}"/>
          </ac:spMkLst>
        </pc:spChg>
        <pc:spChg chg="mod">
          <ac:chgData name="Harry Stokhof" userId="9e19e3ec-6da0-44f5-99fb-5b9d958686d1" providerId="ADAL" clId="{DC888603-2C4D-43E4-A284-6A0BF98CE668}" dt="2023-07-28T13:56:22.198" v="344" actId="14100"/>
          <ac:spMkLst>
            <pc:docMk/>
            <pc:sldMk cId="620909839" sldId="256"/>
            <ac:spMk id="136" creationId="{52EA058F-B35A-20B7-7B38-79DA9AE8225E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137" creationId="{022EA6B4-503F-3B23-2E19-EBDB7FDB050B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138" creationId="{90C52DC0-A485-7C0F-A690-2B00A0313D2A}"/>
          </ac:spMkLst>
        </pc:spChg>
        <pc:spChg chg="mod">
          <ac:chgData name="Harry Stokhof" userId="9e19e3ec-6da0-44f5-99fb-5b9d958686d1" providerId="ADAL" clId="{DC888603-2C4D-43E4-A284-6A0BF98CE668}" dt="2023-07-28T13:56:15.399" v="343" actId="14100"/>
          <ac:spMkLst>
            <pc:docMk/>
            <pc:sldMk cId="620909839" sldId="256"/>
            <ac:spMk id="139" creationId="{D7ABAA3C-29E1-C693-FAF7-952E09F5FD60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140" creationId="{21DA9A31-A5E9-3096-4422-C290A8D29A12}"/>
          </ac:spMkLst>
        </pc:spChg>
        <pc:spChg chg="del mod">
          <ac:chgData name="Harry Stokhof" userId="9e19e3ec-6da0-44f5-99fb-5b9d958686d1" providerId="ADAL" clId="{DC888603-2C4D-43E4-A284-6A0BF98CE668}" dt="2023-07-28T13:59:14.517" v="372" actId="478"/>
          <ac:spMkLst>
            <pc:docMk/>
            <pc:sldMk cId="620909839" sldId="256"/>
            <ac:spMk id="142" creationId="{D31535DC-210F-0FC3-A376-A72F0AE1B4D8}"/>
          </ac:spMkLst>
        </pc:spChg>
        <pc:spChg chg="del mod">
          <ac:chgData name="Harry Stokhof" userId="9e19e3ec-6da0-44f5-99fb-5b9d958686d1" providerId="ADAL" clId="{DC888603-2C4D-43E4-A284-6A0BF98CE668}" dt="2023-07-28T13:59:25.452" v="375" actId="478"/>
          <ac:spMkLst>
            <pc:docMk/>
            <pc:sldMk cId="620909839" sldId="256"/>
            <ac:spMk id="143" creationId="{FFA78382-34C8-6B1A-3E0F-9EE0A5542D1E}"/>
          </ac:spMkLst>
        </pc:spChg>
        <pc:spChg chg="del mod">
          <ac:chgData name="Harry Stokhof" userId="9e19e3ec-6da0-44f5-99fb-5b9d958686d1" providerId="ADAL" clId="{DC888603-2C4D-43E4-A284-6A0BF98CE668}" dt="2023-07-28T13:59:06.601" v="369" actId="478"/>
          <ac:spMkLst>
            <pc:docMk/>
            <pc:sldMk cId="620909839" sldId="256"/>
            <ac:spMk id="144" creationId="{39F51F32-AC17-9FCD-B7CF-3CCD8577F021}"/>
          </ac:spMkLst>
        </pc:spChg>
        <pc:spChg chg="mod">
          <ac:chgData name="Harry Stokhof" userId="9e19e3ec-6da0-44f5-99fb-5b9d958686d1" providerId="ADAL" clId="{DC888603-2C4D-43E4-A284-6A0BF98CE668}" dt="2023-07-28T13:13:37.479" v="6" actId="2711"/>
          <ac:spMkLst>
            <pc:docMk/>
            <pc:sldMk cId="620909839" sldId="256"/>
            <ac:spMk id="145" creationId="{B398B6D8-AB49-D2B9-921D-BABE8129E486}"/>
          </ac:spMkLst>
        </pc:spChg>
        <pc:grpChg chg="del mod">
          <ac:chgData name="Harry Stokhof" userId="9e19e3ec-6da0-44f5-99fb-5b9d958686d1" providerId="ADAL" clId="{DC888603-2C4D-43E4-A284-6A0BF98CE668}" dt="2023-07-28T13:37:21.153" v="221" actId="165"/>
          <ac:grpSpMkLst>
            <pc:docMk/>
            <pc:sldMk cId="620909839" sldId="256"/>
            <ac:grpSpMk id="11" creationId="{760F2815-2E0C-6504-FCA1-388B244CC73A}"/>
          </ac:grpSpMkLst>
        </pc:grpChg>
        <pc:grpChg chg="mod topLvl">
          <ac:chgData name="Harry Stokhof" userId="9e19e3ec-6da0-44f5-99fb-5b9d958686d1" providerId="ADAL" clId="{DC888603-2C4D-43E4-A284-6A0BF98CE668}" dt="2023-07-28T13:46:21.297" v="270" actId="165"/>
          <ac:grpSpMkLst>
            <pc:docMk/>
            <pc:sldMk cId="620909839" sldId="256"/>
            <ac:grpSpMk id="67" creationId="{116521F6-01B0-61F2-BEFD-A7908376C16C}"/>
          </ac:grpSpMkLst>
        </pc:grpChg>
        <pc:grpChg chg="mod">
          <ac:chgData name="Harry Stokhof" userId="9e19e3ec-6da0-44f5-99fb-5b9d958686d1" providerId="ADAL" clId="{DC888603-2C4D-43E4-A284-6A0BF98CE668}" dt="2023-07-28T13:36:17.350" v="217" actId="14100"/>
          <ac:grpSpMkLst>
            <pc:docMk/>
            <pc:sldMk cId="620909839" sldId="256"/>
            <ac:grpSpMk id="68" creationId="{08AD8C75-7066-71C3-B099-31E8627DB437}"/>
          </ac:grpSpMkLst>
        </pc:grpChg>
        <pc:grpChg chg="mod">
          <ac:chgData name="Harry Stokhof" userId="9e19e3ec-6da0-44f5-99fb-5b9d958686d1" providerId="ADAL" clId="{DC888603-2C4D-43E4-A284-6A0BF98CE668}" dt="2023-07-28T13:17:21.015" v="21" actId="14100"/>
          <ac:grpSpMkLst>
            <pc:docMk/>
            <pc:sldMk cId="620909839" sldId="256"/>
            <ac:grpSpMk id="71" creationId="{46B9EDCF-3656-4792-FBDB-486A76DD7359}"/>
          </ac:grpSpMkLst>
        </pc:grpChg>
        <pc:grpChg chg="mod">
          <ac:chgData name="Harry Stokhof" userId="9e19e3ec-6da0-44f5-99fb-5b9d958686d1" providerId="ADAL" clId="{DC888603-2C4D-43E4-A284-6A0BF98CE668}" dt="2023-07-28T13:17:32.251" v="23" actId="14100"/>
          <ac:grpSpMkLst>
            <pc:docMk/>
            <pc:sldMk cId="620909839" sldId="256"/>
            <ac:grpSpMk id="74" creationId="{9DE4C9C5-EF4F-5450-70AA-EEDEDA919E9F}"/>
          </ac:grpSpMkLst>
        </pc:grpChg>
        <pc:grpChg chg="del mod">
          <ac:chgData name="Harry Stokhof" userId="9e19e3ec-6da0-44f5-99fb-5b9d958686d1" providerId="ADAL" clId="{DC888603-2C4D-43E4-A284-6A0BF98CE668}" dt="2023-07-28T13:46:21.297" v="270" actId="165"/>
          <ac:grpSpMkLst>
            <pc:docMk/>
            <pc:sldMk cId="620909839" sldId="256"/>
            <ac:grpSpMk id="75" creationId="{AFD457EA-B359-4DA9-663D-E8246868CCA0}"/>
          </ac:grpSpMkLst>
        </pc:grpChg>
        <pc:grpChg chg="del mod">
          <ac:chgData name="Harry Stokhof" userId="9e19e3ec-6da0-44f5-99fb-5b9d958686d1" providerId="ADAL" clId="{DC888603-2C4D-43E4-A284-6A0BF98CE668}" dt="2023-07-28T13:15:56.359" v="14" actId="165"/>
          <ac:grpSpMkLst>
            <pc:docMk/>
            <pc:sldMk cId="620909839" sldId="256"/>
            <ac:grpSpMk id="103" creationId="{EFBC27F0-4754-E0DF-217F-B4BA47E25FD5}"/>
          </ac:grpSpMkLst>
        </pc:grpChg>
      </pc:sldChg>
    </pc:docChg>
  </pc:docChgLst>
  <pc:docChgLst>
    <pc:chgData name="Harry Stokhof" userId="S::harry.stokhof@han.nl::9e19e3ec-6da0-44f5-99fb-5b9d958686d1" providerId="AD" clId="Web-{A7529EFD-3286-4D09-916A-95D78D6C5ADA}"/>
    <pc:docChg chg="modSld">
      <pc:chgData name="Harry Stokhof" userId="S::harry.stokhof@han.nl::9e19e3ec-6da0-44f5-99fb-5b9d958686d1" providerId="AD" clId="Web-{A7529EFD-3286-4D09-916A-95D78D6C5ADA}" dt="2023-07-28T13:10:34.694" v="5" actId="20577"/>
      <pc:docMkLst>
        <pc:docMk/>
      </pc:docMkLst>
      <pc:sldChg chg="modSp">
        <pc:chgData name="Harry Stokhof" userId="S::harry.stokhof@han.nl::9e19e3ec-6da0-44f5-99fb-5b9d958686d1" providerId="AD" clId="Web-{A7529EFD-3286-4D09-916A-95D78D6C5ADA}" dt="2023-07-28T13:10:34.694" v="5" actId="20577"/>
        <pc:sldMkLst>
          <pc:docMk/>
          <pc:sldMk cId="620909839" sldId="256"/>
        </pc:sldMkLst>
        <pc:spChg chg="mod">
          <ac:chgData name="Harry Stokhof" userId="S::harry.stokhof@han.nl::9e19e3ec-6da0-44f5-99fb-5b9d958686d1" providerId="AD" clId="Web-{A7529EFD-3286-4D09-916A-95D78D6C5ADA}" dt="2023-07-28T13:10:34.694" v="5" actId="20577"/>
          <ac:spMkLst>
            <pc:docMk/>
            <pc:sldMk cId="620909839" sldId="256"/>
            <ac:spMk id="17" creationId="{1D4A71B0-6320-53B1-5BAD-F30C28B0425D}"/>
          </ac:spMkLst>
        </pc:spChg>
        <pc:grpChg chg="mod">
          <ac:chgData name="Harry Stokhof" userId="S::harry.stokhof@han.nl::9e19e3ec-6da0-44f5-99fb-5b9d958686d1" providerId="AD" clId="Web-{A7529EFD-3286-4D09-916A-95D78D6C5ADA}" dt="2023-07-28T13:10:23.725" v="3" actId="14100"/>
          <ac:grpSpMkLst>
            <pc:docMk/>
            <pc:sldMk cId="620909839" sldId="256"/>
            <ac:grpSpMk id="103" creationId="{EFBC27F0-4754-E0DF-217F-B4BA47E25FD5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1050-C843-4143-854E-5640EDC0FA9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39062-1E77-4929-83C9-C92F4C0E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9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Bron Miller: https://www.stemlynsblog.org/better-learning/educational-theories-you-must-know-st-emlyns/educational-theories-you-must-know-millers-pyramid-st-emlyns/</a:t>
            </a:r>
          </a:p>
          <a:p>
            <a:endParaRPr lang="nl-NL"/>
          </a:p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39062-1E77-4929-83C9-C92F4C0ED0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6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49049"/>
            <a:ext cx="18176081" cy="10528100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883154"/>
            <a:ext cx="16037719" cy="7301067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0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0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0015"/>
            <a:ext cx="4610844" cy="25627246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0015"/>
            <a:ext cx="13565237" cy="25627246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9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4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39080"/>
            <a:ext cx="18443377" cy="12579118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37201"/>
            <a:ext cx="18443377" cy="661506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4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0077"/>
            <a:ext cx="9088041" cy="1918718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0077"/>
            <a:ext cx="9088041" cy="1918718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0022"/>
            <a:ext cx="18443377" cy="584505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13073"/>
            <a:ext cx="9046274" cy="3633032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46105"/>
            <a:ext cx="9046274" cy="162471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13073"/>
            <a:ext cx="9090826" cy="3633032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46105"/>
            <a:ext cx="9090826" cy="162471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9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1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5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6019"/>
            <a:ext cx="6896776" cy="705606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4048"/>
            <a:ext cx="10825460" cy="21490205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72087"/>
            <a:ext cx="6896776" cy="1680716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5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6019"/>
            <a:ext cx="6896776" cy="705606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4048"/>
            <a:ext cx="10825460" cy="21490205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72087"/>
            <a:ext cx="6896776" cy="1680716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0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0022"/>
            <a:ext cx="1844337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0077"/>
            <a:ext cx="1844337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28274"/>
            <a:ext cx="4811316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1267-BFC3-4DF4-A41E-D8AB8FF018D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28274"/>
            <a:ext cx="721697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28274"/>
            <a:ext cx="4811316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EB60-A12A-475F-9BEB-D1D9B656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>
            <a:extLst>
              <a:ext uri="{FF2B5EF4-FFF2-40B4-BE49-F238E27FC236}">
                <a16:creationId xmlns:a16="http://schemas.microsoft.com/office/drawing/2014/main" id="{88BD25AC-24A0-7250-607B-69002D57D63C}"/>
              </a:ext>
            </a:extLst>
          </p:cNvPr>
          <p:cNvSpPr/>
          <p:nvPr/>
        </p:nvSpPr>
        <p:spPr>
          <a:xfrm>
            <a:off x="455097" y="19550357"/>
            <a:ext cx="20373667" cy="824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Pijl: rechts 86">
            <a:extLst>
              <a:ext uri="{FF2B5EF4-FFF2-40B4-BE49-F238E27FC236}">
                <a16:creationId xmlns:a16="http://schemas.microsoft.com/office/drawing/2014/main" id="{C0AC2458-E1B2-976E-9A82-516BA3A436C3}"/>
              </a:ext>
            </a:extLst>
          </p:cNvPr>
          <p:cNvSpPr/>
          <p:nvPr/>
        </p:nvSpPr>
        <p:spPr>
          <a:xfrm>
            <a:off x="484064" y="17651848"/>
            <a:ext cx="6474245" cy="1133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472947B4-8BA7-242E-46B4-AD8B45EF1115}"/>
              </a:ext>
            </a:extLst>
          </p:cNvPr>
          <p:cNvSpPr/>
          <p:nvPr/>
        </p:nvSpPr>
        <p:spPr>
          <a:xfrm>
            <a:off x="480613" y="16568665"/>
            <a:ext cx="4847166" cy="27736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" name="Rechthoek 91">
            <a:extLst>
              <a:ext uri="{FF2B5EF4-FFF2-40B4-BE49-F238E27FC236}">
                <a16:creationId xmlns:a16="http://schemas.microsoft.com/office/drawing/2014/main" id="{6E669674-B287-5AA6-AFDB-3A968727FE74}"/>
              </a:ext>
            </a:extLst>
          </p:cNvPr>
          <p:cNvSpPr/>
          <p:nvPr/>
        </p:nvSpPr>
        <p:spPr>
          <a:xfrm>
            <a:off x="484064" y="15560115"/>
            <a:ext cx="20373667" cy="824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Pijl: rechts 88">
            <a:extLst>
              <a:ext uri="{FF2B5EF4-FFF2-40B4-BE49-F238E27FC236}">
                <a16:creationId xmlns:a16="http://schemas.microsoft.com/office/drawing/2014/main" id="{61968FCC-628C-E540-20B9-E74355AED3AF}"/>
              </a:ext>
            </a:extLst>
          </p:cNvPr>
          <p:cNvSpPr/>
          <p:nvPr/>
        </p:nvSpPr>
        <p:spPr>
          <a:xfrm rot="10800000">
            <a:off x="14691697" y="17575513"/>
            <a:ext cx="6166031" cy="1133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Google Shape;484;p70">
            <a:extLst>
              <a:ext uri="{FF2B5EF4-FFF2-40B4-BE49-F238E27FC236}">
                <a16:creationId xmlns:a16="http://schemas.microsoft.com/office/drawing/2014/main" id="{2659C0D2-3D60-9737-53F7-4EBD3F3E6F38}"/>
              </a:ext>
            </a:extLst>
          </p:cNvPr>
          <p:cNvSpPr/>
          <p:nvPr/>
        </p:nvSpPr>
        <p:spPr>
          <a:xfrm>
            <a:off x="2413489" y="241558"/>
            <a:ext cx="16610689" cy="214677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0" i="0" u="none" strike="noStrike" cap="none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</p:txBody>
      </p:sp>
      <p:sp>
        <p:nvSpPr>
          <p:cNvPr id="13" name="Google Shape;485;p70">
            <a:extLst>
              <a:ext uri="{FF2B5EF4-FFF2-40B4-BE49-F238E27FC236}">
                <a16:creationId xmlns:a16="http://schemas.microsoft.com/office/drawing/2014/main" id="{4A912142-754A-B6B9-2F4C-722EA8329F95}"/>
              </a:ext>
            </a:extLst>
          </p:cNvPr>
          <p:cNvSpPr/>
          <p:nvPr/>
        </p:nvSpPr>
        <p:spPr>
          <a:xfrm>
            <a:off x="525894" y="241558"/>
            <a:ext cx="20331837" cy="2146772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0" i="0" u="none" strike="noStrike" cap="none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</p:txBody>
      </p:sp>
      <p:sp>
        <p:nvSpPr>
          <p:cNvPr id="14" name="Google Shape;486;p70">
            <a:extLst>
              <a:ext uri="{FF2B5EF4-FFF2-40B4-BE49-F238E27FC236}">
                <a16:creationId xmlns:a16="http://schemas.microsoft.com/office/drawing/2014/main" id="{4BFF28A2-7DA5-1F1B-27CA-7E7B8A9C8B8E}"/>
              </a:ext>
            </a:extLst>
          </p:cNvPr>
          <p:cNvSpPr/>
          <p:nvPr/>
        </p:nvSpPr>
        <p:spPr>
          <a:xfrm rot="10800000" flipH="1">
            <a:off x="552732" y="241484"/>
            <a:ext cx="20304999" cy="2146772"/>
          </a:xfrm>
          <a:prstGeom prst="rtTriangle">
            <a:avLst/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Google Shape;488;p70">
            <a:extLst>
              <a:ext uri="{FF2B5EF4-FFF2-40B4-BE49-F238E27FC236}">
                <a16:creationId xmlns:a16="http://schemas.microsoft.com/office/drawing/2014/main" id="{3D02BAFE-8954-90CC-624A-064C73E20B2A}"/>
              </a:ext>
            </a:extLst>
          </p:cNvPr>
          <p:cNvSpPr txBox="1"/>
          <p:nvPr/>
        </p:nvSpPr>
        <p:spPr>
          <a:xfrm>
            <a:off x="1318459" y="922874"/>
            <a:ext cx="2465607" cy="70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0" i="0" u="none" strike="noStrike" cap="none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Teacher</a:t>
            </a:r>
          </a:p>
        </p:txBody>
      </p:sp>
      <p:sp>
        <p:nvSpPr>
          <p:cNvPr id="17" name="Google Shape;489;p70">
            <a:extLst>
              <a:ext uri="{FF2B5EF4-FFF2-40B4-BE49-F238E27FC236}">
                <a16:creationId xmlns:a16="http://schemas.microsoft.com/office/drawing/2014/main" id="{1D4A71B0-6320-53B1-5BAD-F30C28B0425D}"/>
              </a:ext>
            </a:extLst>
          </p:cNvPr>
          <p:cNvSpPr txBox="1"/>
          <p:nvPr/>
        </p:nvSpPr>
        <p:spPr>
          <a:xfrm>
            <a:off x="17854286" y="940808"/>
            <a:ext cx="3738371" cy="95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0" i="0" u="none" strike="noStrike" cap="none">
                <a:solidFill>
                  <a:srgbClr val="00C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Student</a:t>
            </a:r>
            <a:endParaRPr lang="en-GB" sz="4800" b="0" i="0" u="none" strike="noStrike" cap="none">
              <a:solidFill>
                <a:srgbClr val="00CC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3600" b="0" i="0" u="none" strike="noStrike" cap="none">
              <a:solidFill>
                <a:srgbClr val="00CC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>
              <a:solidFill>
                <a:srgbClr val="00CC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357E05A-B139-3118-F70E-71348CE7513F}"/>
              </a:ext>
            </a:extLst>
          </p:cNvPr>
          <p:cNvSpPr txBox="1"/>
          <p:nvPr/>
        </p:nvSpPr>
        <p:spPr>
          <a:xfrm>
            <a:off x="8298609" y="610107"/>
            <a:ext cx="44832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Regulation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1F5E903-7694-8488-08D1-C2600D1049D0}"/>
              </a:ext>
            </a:extLst>
          </p:cNvPr>
          <p:cNvSpPr txBox="1"/>
          <p:nvPr/>
        </p:nvSpPr>
        <p:spPr>
          <a:xfrm>
            <a:off x="8376735" y="4940309"/>
            <a:ext cx="10246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en-US" sz="8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CB9E013-7D5D-15AC-22E6-2C786826AD06}"/>
              </a:ext>
            </a:extLst>
          </p:cNvPr>
          <p:cNvSpPr txBox="1"/>
          <p:nvPr/>
        </p:nvSpPr>
        <p:spPr>
          <a:xfrm>
            <a:off x="13595116" y="4940309"/>
            <a:ext cx="696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en-US" sz="8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Rechthoek 65">
            <a:extLst>
              <a:ext uri="{FF2B5EF4-FFF2-40B4-BE49-F238E27FC236}">
                <a16:creationId xmlns:a16="http://schemas.microsoft.com/office/drawing/2014/main" id="{2A3EDDB8-16C9-8718-DA40-3DDEDC926D9D}"/>
              </a:ext>
            </a:extLst>
          </p:cNvPr>
          <p:cNvSpPr/>
          <p:nvPr/>
        </p:nvSpPr>
        <p:spPr>
          <a:xfrm>
            <a:off x="15929639" y="16572144"/>
            <a:ext cx="4928092" cy="26537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6ACF8DB8-B905-DACE-AB67-AB55CA83A718}"/>
              </a:ext>
            </a:extLst>
          </p:cNvPr>
          <p:cNvSpPr txBox="1"/>
          <p:nvPr/>
        </p:nvSpPr>
        <p:spPr>
          <a:xfrm>
            <a:off x="455097" y="19628489"/>
            <a:ext cx="2015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Brainstorm: how would you design an evidence informed intervention with PDR? 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1AF3054B-C5B3-F1D7-9D1E-C5622D661859}"/>
              </a:ext>
            </a:extLst>
          </p:cNvPr>
          <p:cNvSpPr/>
          <p:nvPr/>
        </p:nvSpPr>
        <p:spPr>
          <a:xfrm>
            <a:off x="475125" y="16552870"/>
            <a:ext cx="4847167" cy="655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research</a:t>
            </a:r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CC31AB22-7962-0AF9-3B56-112F3D596AA1}"/>
              </a:ext>
            </a:extLst>
          </p:cNvPr>
          <p:cNvSpPr/>
          <p:nvPr/>
        </p:nvSpPr>
        <p:spPr>
          <a:xfrm>
            <a:off x="15929638" y="16538713"/>
            <a:ext cx="4928091" cy="664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Participatory approach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0EF34B91-437D-3F6D-EF20-8F19E66CBD1A}"/>
              </a:ext>
            </a:extLst>
          </p:cNvPr>
          <p:cNvSpPr txBox="1"/>
          <p:nvPr/>
        </p:nvSpPr>
        <p:spPr>
          <a:xfrm>
            <a:off x="1318459" y="17393377"/>
            <a:ext cx="418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Theoretical knowledge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02927A0A-E5A7-BB44-6713-A249813D4EB2}"/>
              </a:ext>
            </a:extLst>
          </p:cNvPr>
          <p:cNvSpPr txBox="1"/>
          <p:nvPr/>
        </p:nvSpPr>
        <p:spPr>
          <a:xfrm>
            <a:off x="1293257" y="18741251"/>
            <a:ext cx="453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Practical requirements</a:t>
            </a: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D16D9D33-4D54-0360-A54B-751B1AD55FDB}"/>
              </a:ext>
            </a:extLst>
          </p:cNvPr>
          <p:cNvSpPr txBox="1"/>
          <p:nvPr/>
        </p:nvSpPr>
        <p:spPr>
          <a:xfrm>
            <a:off x="16670650" y="17343399"/>
            <a:ext cx="3216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Teacher’s perspectives</a:t>
            </a:r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2F422571-6772-1A54-2525-6655EA9D4A71}"/>
              </a:ext>
            </a:extLst>
          </p:cNvPr>
          <p:cNvSpPr txBox="1"/>
          <p:nvPr/>
        </p:nvSpPr>
        <p:spPr>
          <a:xfrm>
            <a:off x="16246657" y="18680656"/>
            <a:ext cx="517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Teacher’s practical knowledge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0F304835-2973-E3C3-7B1C-AC1C32E27907}"/>
              </a:ext>
            </a:extLst>
          </p:cNvPr>
          <p:cNvSpPr txBox="1"/>
          <p:nvPr/>
        </p:nvSpPr>
        <p:spPr>
          <a:xfrm>
            <a:off x="15165640" y="17924455"/>
            <a:ext cx="394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Practical experimentation</a:t>
            </a:r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98F1B5EB-C331-2B53-8EF9-957373135888}"/>
              </a:ext>
            </a:extLst>
          </p:cNvPr>
          <p:cNvSpPr txBox="1"/>
          <p:nvPr/>
        </p:nvSpPr>
        <p:spPr>
          <a:xfrm>
            <a:off x="2478430" y="17975315"/>
            <a:ext cx="4408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Combining theory &amp; practice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9E736F2-2405-1827-8A82-18039D194B6A}"/>
              </a:ext>
            </a:extLst>
          </p:cNvPr>
          <p:cNvGrpSpPr/>
          <p:nvPr/>
        </p:nvGrpSpPr>
        <p:grpSpPr>
          <a:xfrm>
            <a:off x="7096972" y="16841791"/>
            <a:ext cx="7396339" cy="2382612"/>
            <a:chOff x="7033585" y="16889324"/>
            <a:chExt cx="7396339" cy="2382612"/>
          </a:xfrm>
        </p:grpSpPr>
        <p:sp>
          <p:nvSpPr>
            <p:cNvPr id="8" name="Ovaal 7">
              <a:extLst>
                <a:ext uri="{FF2B5EF4-FFF2-40B4-BE49-F238E27FC236}">
                  <a16:creationId xmlns:a16="http://schemas.microsoft.com/office/drawing/2014/main" id="{6CD2346B-C7B6-6237-12FE-9C33370BC6AC}"/>
                </a:ext>
              </a:extLst>
            </p:cNvPr>
            <p:cNvSpPr/>
            <p:nvPr/>
          </p:nvSpPr>
          <p:spPr>
            <a:xfrm>
              <a:off x="7033585" y="16925151"/>
              <a:ext cx="5102104" cy="2283857"/>
            </a:xfrm>
            <a:prstGeom prst="ellipse">
              <a:avLst/>
            </a:prstGeom>
            <a:solidFill>
              <a:srgbClr val="00B050">
                <a:alpha val="1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Ovaal 8">
              <a:extLst>
                <a:ext uri="{FF2B5EF4-FFF2-40B4-BE49-F238E27FC236}">
                  <a16:creationId xmlns:a16="http://schemas.microsoft.com/office/drawing/2014/main" id="{D59E6356-5675-135B-E464-ABAEEE2D04D1}"/>
                </a:ext>
              </a:extLst>
            </p:cNvPr>
            <p:cNvSpPr/>
            <p:nvPr/>
          </p:nvSpPr>
          <p:spPr>
            <a:xfrm>
              <a:off x="9349923" y="16889324"/>
              <a:ext cx="5080001" cy="2382612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Tekstvak 89">
              <a:extLst>
                <a:ext uri="{FF2B5EF4-FFF2-40B4-BE49-F238E27FC236}">
                  <a16:creationId xmlns:a16="http://schemas.microsoft.com/office/drawing/2014/main" id="{A0A32243-E388-0495-A654-8FA6E6605550}"/>
                </a:ext>
              </a:extLst>
            </p:cNvPr>
            <p:cNvSpPr txBox="1"/>
            <p:nvPr/>
          </p:nvSpPr>
          <p:spPr>
            <a:xfrm>
              <a:off x="12135689" y="17491323"/>
              <a:ext cx="1951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Changes in teacher’s</a:t>
              </a:r>
            </a:p>
            <a:p>
              <a:pPr algn="ctr"/>
              <a:r>
                <a:rPr lang="en-US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conceptions</a:t>
              </a:r>
            </a:p>
          </p:txBody>
        </p:sp>
        <p:sp>
          <p:nvSpPr>
            <p:cNvPr id="91" name="Tekstvak 90">
              <a:extLst>
                <a:ext uri="{FF2B5EF4-FFF2-40B4-BE49-F238E27FC236}">
                  <a16:creationId xmlns:a16="http://schemas.microsoft.com/office/drawing/2014/main" id="{1E61FFD7-196A-7865-EA6A-3A3282AEA122}"/>
                </a:ext>
              </a:extLst>
            </p:cNvPr>
            <p:cNvSpPr txBox="1"/>
            <p:nvPr/>
          </p:nvSpPr>
          <p:spPr>
            <a:xfrm>
              <a:off x="7599411" y="17535634"/>
              <a:ext cx="168187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Changes in</a:t>
              </a:r>
            </a:p>
            <a:p>
              <a:pPr algn="ctr"/>
              <a:r>
                <a:rPr lang="en-US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classroom </a:t>
              </a:r>
            </a:p>
            <a:p>
              <a:pPr algn="ctr"/>
              <a:r>
                <a:rPr lang="en-US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activities</a:t>
              </a:r>
            </a:p>
          </p:txBody>
        </p:sp>
        <p:sp>
          <p:nvSpPr>
            <p:cNvPr id="97" name="Tekstvak 96">
              <a:extLst>
                <a:ext uri="{FF2B5EF4-FFF2-40B4-BE49-F238E27FC236}">
                  <a16:creationId xmlns:a16="http://schemas.microsoft.com/office/drawing/2014/main" id="{317BADA7-3951-4E76-B071-7C0AF67A7064}"/>
                </a:ext>
              </a:extLst>
            </p:cNvPr>
            <p:cNvSpPr txBox="1"/>
            <p:nvPr/>
          </p:nvSpPr>
          <p:spPr>
            <a:xfrm>
              <a:off x="9811301" y="17443521"/>
              <a:ext cx="1951431" cy="1384995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Changes in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teacher’s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practice</a:t>
              </a:r>
            </a:p>
          </p:txBody>
        </p:sp>
      </p:grpSp>
      <p:sp>
        <p:nvSpPr>
          <p:cNvPr id="93" name="Tekstvak 92">
            <a:extLst>
              <a:ext uri="{FF2B5EF4-FFF2-40B4-BE49-F238E27FC236}">
                <a16:creationId xmlns:a16="http://schemas.microsoft.com/office/drawing/2014/main" id="{770AF879-58C5-0425-FA81-DE1EA3C75C20}"/>
              </a:ext>
            </a:extLst>
          </p:cNvPr>
          <p:cNvSpPr txBox="1"/>
          <p:nvPr/>
        </p:nvSpPr>
        <p:spPr>
          <a:xfrm>
            <a:off x="6127417" y="15658596"/>
            <a:ext cx="10096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Rationale participatory design research (PDR): </a:t>
            </a:r>
          </a:p>
        </p:txBody>
      </p:sp>
      <p:sp>
        <p:nvSpPr>
          <p:cNvPr id="94" name="Rechthoek 93">
            <a:extLst>
              <a:ext uri="{FF2B5EF4-FFF2-40B4-BE49-F238E27FC236}">
                <a16:creationId xmlns:a16="http://schemas.microsoft.com/office/drawing/2014/main" id="{B2F89B5D-0612-D9F6-A100-6E1BDD433D08}"/>
              </a:ext>
            </a:extLst>
          </p:cNvPr>
          <p:cNvSpPr/>
          <p:nvPr/>
        </p:nvSpPr>
        <p:spPr>
          <a:xfrm>
            <a:off x="7533213" y="21558889"/>
            <a:ext cx="6391388" cy="3602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8" name="Groep 67">
            <a:extLst>
              <a:ext uri="{FF2B5EF4-FFF2-40B4-BE49-F238E27FC236}">
                <a16:creationId xmlns:a16="http://schemas.microsoft.com/office/drawing/2014/main" id="{08AD8C75-7066-71C3-B099-31E8627DB437}"/>
              </a:ext>
            </a:extLst>
          </p:cNvPr>
          <p:cNvGrpSpPr/>
          <p:nvPr/>
        </p:nvGrpSpPr>
        <p:grpSpPr>
          <a:xfrm>
            <a:off x="552733" y="4167323"/>
            <a:ext cx="20310826" cy="2345600"/>
            <a:chOff x="1012286" y="4135633"/>
            <a:chExt cx="19724164" cy="2345600"/>
          </a:xfrm>
        </p:grpSpPr>
        <p:grpSp>
          <p:nvGrpSpPr>
            <p:cNvPr id="19" name="Groep 18">
              <a:extLst>
                <a:ext uri="{FF2B5EF4-FFF2-40B4-BE49-F238E27FC236}">
                  <a16:creationId xmlns:a16="http://schemas.microsoft.com/office/drawing/2014/main" id="{A2611698-1DC9-77F1-482F-4C6FD6F96D10}"/>
                </a:ext>
              </a:extLst>
            </p:cNvPr>
            <p:cNvGrpSpPr/>
            <p:nvPr/>
          </p:nvGrpSpPr>
          <p:grpSpPr>
            <a:xfrm>
              <a:off x="3136751" y="4135633"/>
              <a:ext cx="15488747" cy="2339083"/>
              <a:chOff x="2719551" y="4213178"/>
              <a:chExt cx="15488747" cy="2339083"/>
            </a:xfrm>
          </p:grpSpPr>
          <p:sp>
            <p:nvSpPr>
              <p:cNvPr id="25" name="Rechthoek 24">
                <a:extLst>
                  <a:ext uri="{FF2B5EF4-FFF2-40B4-BE49-F238E27FC236}">
                    <a16:creationId xmlns:a16="http://schemas.microsoft.com/office/drawing/2014/main" id="{316FAD72-9459-6CAF-2219-864A699AA56F}"/>
                  </a:ext>
                </a:extLst>
              </p:cNvPr>
              <p:cNvSpPr/>
              <p:nvPr/>
            </p:nvSpPr>
            <p:spPr>
              <a:xfrm>
                <a:off x="7924800" y="4928917"/>
                <a:ext cx="5080000" cy="16201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Student classroom activity: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Discuss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Present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Collaborate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Explain</a:t>
                </a:r>
              </a:p>
            </p:txBody>
          </p:sp>
          <p:sp>
            <p:nvSpPr>
              <p:cNvPr id="26" name="Rechthoek 25">
                <a:extLst>
                  <a:ext uri="{FF2B5EF4-FFF2-40B4-BE49-F238E27FC236}">
                    <a16:creationId xmlns:a16="http://schemas.microsoft.com/office/drawing/2014/main" id="{58BE8F86-A473-6D84-670E-A97B89622449}"/>
                  </a:ext>
                </a:extLst>
              </p:cNvPr>
              <p:cNvSpPr/>
              <p:nvPr/>
            </p:nvSpPr>
            <p:spPr>
              <a:xfrm>
                <a:off x="7924800" y="4213178"/>
                <a:ext cx="5078249" cy="71573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School type II: Shared control</a:t>
                </a:r>
                <a:endPara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7" name="Rechthoek 26">
                <a:extLst>
                  <a:ext uri="{FF2B5EF4-FFF2-40B4-BE49-F238E27FC236}">
                    <a16:creationId xmlns:a16="http://schemas.microsoft.com/office/drawing/2014/main" id="{A76D0A04-F70F-C626-B847-8D1BB7ED19B1}"/>
                  </a:ext>
                </a:extLst>
              </p:cNvPr>
              <p:cNvSpPr/>
              <p:nvPr/>
            </p:nvSpPr>
            <p:spPr>
              <a:xfrm>
                <a:off x="2719551" y="4932139"/>
                <a:ext cx="5080000" cy="16201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Student classroom activity:</a:t>
                </a:r>
                <a:b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 listening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Observing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Reproducing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Comparing</a:t>
                </a:r>
              </a:p>
            </p:txBody>
          </p:sp>
          <p:sp>
            <p:nvSpPr>
              <p:cNvPr id="28" name="Rechthoek 27">
                <a:extLst>
                  <a:ext uri="{FF2B5EF4-FFF2-40B4-BE49-F238E27FC236}">
                    <a16:creationId xmlns:a16="http://schemas.microsoft.com/office/drawing/2014/main" id="{896CFBC5-BC4C-A0F1-DC1E-E3EA703D1F76}"/>
                  </a:ext>
                </a:extLst>
              </p:cNvPr>
              <p:cNvSpPr/>
              <p:nvPr/>
            </p:nvSpPr>
            <p:spPr>
              <a:xfrm>
                <a:off x="2719551" y="4216400"/>
                <a:ext cx="5078249" cy="71573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School type I: Teacher controlled</a:t>
                </a:r>
              </a:p>
            </p:txBody>
          </p:sp>
          <p:sp>
            <p:nvSpPr>
              <p:cNvPr id="29" name="Rechthoek 28">
                <a:extLst>
                  <a:ext uri="{FF2B5EF4-FFF2-40B4-BE49-F238E27FC236}">
                    <a16:creationId xmlns:a16="http://schemas.microsoft.com/office/drawing/2014/main" id="{0D1C36F9-EA13-AF7A-9647-D49D2D0F12BA}"/>
                  </a:ext>
                </a:extLst>
              </p:cNvPr>
              <p:cNvSpPr/>
              <p:nvPr/>
            </p:nvSpPr>
            <p:spPr>
              <a:xfrm>
                <a:off x="13128298" y="4928917"/>
                <a:ext cx="5080000" cy="16201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Student classroom activity: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Raise questions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Research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Solve problems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Dialogic talk</a:t>
                </a:r>
              </a:p>
            </p:txBody>
          </p:sp>
          <p:sp>
            <p:nvSpPr>
              <p:cNvPr id="30" name="Rechthoek 29">
                <a:extLst>
                  <a:ext uri="{FF2B5EF4-FFF2-40B4-BE49-F238E27FC236}">
                    <a16:creationId xmlns:a16="http://schemas.microsoft.com/office/drawing/2014/main" id="{255576C3-2694-A71D-FFCD-A94AD3005DB6}"/>
                  </a:ext>
                </a:extLst>
              </p:cNvPr>
              <p:cNvSpPr/>
              <p:nvPr/>
            </p:nvSpPr>
            <p:spPr>
              <a:xfrm>
                <a:off x="13128298" y="4213178"/>
                <a:ext cx="5078249" cy="71573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School type III: Student controlled</a:t>
                </a:r>
              </a:p>
            </p:txBody>
          </p:sp>
        </p:grpSp>
        <p:sp>
          <p:nvSpPr>
            <p:cNvPr id="31" name="Rechthoek: afgeronde hoeken 30">
              <a:extLst>
                <a:ext uri="{FF2B5EF4-FFF2-40B4-BE49-F238E27FC236}">
                  <a16:creationId xmlns:a16="http://schemas.microsoft.com/office/drawing/2014/main" id="{1974F87C-4380-47F2-C33E-0528360340B2}"/>
                </a:ext>
              </a:extLst>
            </p:cNvPr>
            <p:cNvSpPr/>
            <p:nvPr/>
          </p:nvSpPr>
          <p:spPr>
            <a:xfrm>
              <a:off x="1012286" y="4135633"/>
              <a:ext cx="1799771" cy="23358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Teaching concept</a:t>
              </a:r>
            </a:p>
          </p:txBody>
        </p:sp>
        <p:sp>
          <p:nvSpPr>
            <p:cNvPr id="98" name="Rechthoek: afgeronde hoeken 97">
              <a:extLst>
                <a:ext uri="{FF2B5EF4-FFF2-40B4-BE49-F238E27FC236}">
                  <a16:creationId xmlns:a16="http://schemas.microsoft.com/office/drawing/2014/main" id="{B8A4FC38-B055-6678-8EA4-AA4B6EB93271}"/>
                </a:ext>
              </a:extLst>
            </p:cNvPr>
            <p:cNvSpPr/>
            <p:nvPr/>
          </p:nvSpPr>
          <p:spPr>
            <a:xfrm>
              <a:off x="18936679" y="4145372"/>
              <a:ext cx="1799771" cy="23358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Teaching concept</a:t>
              </a:r>
            </a:p>
          </p:txBody>
        </p:sp>
      </p:grpSp>
      <p:grpSp>
        <p:nvGrpSpPr>
          <p:cNvPr id="71" name="Groep 70">
            <a:extLst>
              <a:ext uri="{FF2B5EF4-FFF2-40B4-BE49-F238E27FC236}">
                <a16:creationId xmlns:a16="http://schemas.microsoft.com/office/drawing/2014/main" id="{46B9EDCF-3656-4792-FBDB-486A76DD7359}"/>
              </a:ext>
            </a:extLst>
          </p:cNvPr>
          <p:cNvGrpSpPr/>
          <p:nvPr/>
        </p:nvGrpSpPr>
        <p:grpSpPr>
          <a:xfrm>
            <a:off x="552734" y="6892971"/>
            <a:ext cx="20310826" cy="2339083"/>
            <a:chOff x="1012286" y="6892971"/>
            <a:chExt cx="19724164" cy="2339083"/>
          </a:xfrm>
        </p:grpSpPr>
        <p:sp>
          <p:nvSpPr>
            <p:cNvPr id="39" name="Rechthoek: afgeronde hoeken 38">
              <a:extLst>
                <a:ext uri="{FF2B5EF4-FFF2-40B4-BE49-F238E27FC236}">
                  <a16:creationId xmlns:a16="http://schemas.microsoft.com/office/drawing/2014/main" id="{20192445-25D7-E593-79DB-9CD4A3D138B8}"/>
                </a:ext>
              </a:extLst>
            </p:cNvPr>
            <p:cNvSpPr/>
            <p:nvPr/>
          </p:nvSpPr>
          <p:spPr>
            <a:xfrm>
              <a:off x="1012286" y="6894582"/>
              <a:ext cx="1799771" cy="23358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Student’s SRL role in classroom activities</a:t>
              </a:r>
            </a:p>
          </p:txBody>
        </p:sp>
        <p:grpSp>
          <p:nvGrpSpPr>
            <p:cNvPr id="21" name="Groep 20">
              <a:extLst>
                <a:ext uri="{FF2B5EF4-FFF2-40B4-BE49-F238E27FC236}">
                  <a16:creationId xmlns:a16="http://schemas.microsoft.com/office/drawing/2014/main" id="{650079D7-D8FC-9D4F-BEDD-A35BEB14DEAE}"/>
                </a:ext>
              </a:extLst>
            </p:cNvPr>
            <p:cNvGrpSpPr/>
            <p:nvPr/>
          </p:nvGrpSpPr>
          <p:grpSpPr>
            <a:xfrm>
              <a:off x="3136751" y="6892971"/>
              <a:ext cx="15488747" cy="2339083"/>
              <a:chOff x="2781564" y="6970516"/>
              <a:chExt cx="15488747" cy="2339083"/>
            </a:xfrm>
          </p:grpSpPr>
          <p:sp>
            <p:nvSpPr>
              <p:cNvPr id="33" name="Rechthoek 32">
                <a:extLst>
                  <a:ext uri="{FF2B5EF4-FFF2-40B4-BE49-F238E27FC236}">
                    <a16:creationId xmlns:a16="http://schemas.microsoft.com/office/drawing/2014/main" id="{CB2F4D04-D66D-E45C-E8CF-39FA3B7B6FC2}"/>
                  </a:ext>
                </a:extLst>
              </p:cNvPr>
              <p:cNvSpPr/>
              <p:nvPr/>
            </p:nvSpPr>
            <p:spPr>
              <a:xfrm>
                <a:off x="7986813" y="7686255"/>
                <a:ext cx="5080000" cy="16201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Partially set own goals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Freedom of choice in activities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Self motivate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Involvement</a:t>
                </a:r>
              </a:p>
            </p:txBody>
          </p:sp>
          <p:sp>
            <p:nvSpPr>
              <p:cNvPr id="34" name="Rechthoek 33">
                <a:extLst>
                  <a:ext uri="{FF2B5EF4-FFF2-40B4-BE49-F238E27FC236}">
                    <a16:creationId xmlns:a16="http://schemas.microsoft.com/office/drawing/2014/main" id="{F045590C-E360-9500-A12F-19036FF38413}"/>
                  </a:ext>
                </a:extLst>
              </p:cNvPr>
              <p:cNvSpPr/>
              <p:nvPr/>
            </p:nvSpPr>
            <p:spPr>
              <a:xfrm>
                <a:off x="7986813" y="6970516"/>
                <a:ext cx="5078249" cy="71573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Contributing, activated</a:t>
                </a:r>
              </a:p>
            </p:txBody>
          </p:sp>
          <p:sp>
            <p:nvSpPr>
              <p:cNvPr id="35" name="Rechthoek 34">
                <a:extLst>
                  <a:ext uri="{FF2B5EF4-FFF2-40B4-BE49-F238E27FC236}">
                    <a16:creationId xmlns:a16="http://schemas.microsoft.com/office/drawing/2014/main" id="{ABE6275A-BE03-85AA-B4C6-11417919DCDB}"/>
                  </a:ext>
                </a:extLst>
              </p:cNvPr>
              <p:cNvSpPr/>
              <p:nvPr/>
            </p:nvSpPr>
            <p:spPr>
              <a:xfrm>
                <a:off x="2781564" y="7689477"/>
                <a:ext cx="5080000" cy="16201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Follow pre-set goals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Participate in scripted activities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Extrinsic motivated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Attendance</a:t>
                </a:r>
              </a:p>
            </p:txBody>
          </p:sp>
          <p:sp>
            <p:nvSpPr>
              <p:cNvPr id="36" name="Rechthoek 35">
                <a:extLst>
                  <a:ext uri="{FF2B5EF4-FFF2-40B4-BE49-F238E27FC236}">
                    <a16:creationId xmlns:a16="http://schemas.microsoft.com/office/drawing/2014/main" id="{F42A0D2D-C573-472E-ED54-E6C82965B039}"/>
                  </a:ext>
                </a:extLst>
              </p:cNvPr>
              <p:cNvSpPr/>
              <p:nvPr/>
            </p:nvSpPr>
            <p:spPr>
              <a:xfrm>
                <a:off x="2781564" y="6973738"/>
                <a:ext cx="5078249" cy="71573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Passive/following</a:t>
                </a:r>
              </a:p>
            </p:txBody>
          </p:sp>
          <p:sp>
            <p:nvSpPr>
              <p:cNvPr id="37" name="Rechthoek 36">
                <a:extLst>
                  <a:ext uri="{FF2B5EF4-FFF2-40B4-BE49-F238E27FC236}">
                    <a16:creationId xmlns:a16="http://schemas.microsoft.com/office/drawing/2014/main" id="{94EF82C4-32C2-1FF7-B608-18B0494906F4}"/>
                  </a:ext>
                </a:extLst>
              </p:cNvPr>
              <p:cNvSpPr/>
              <p:nvPr/>
            </p:nvSpPr>
            <p:spPr>
              <a:xfrm>
                <a:off x="13190311" y="7686255"/>
                <a:ext cx="5080000" cy="16201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Apply metacognitive skills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Think conceptually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Intrinsically motivated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Perseverance</a:t>
                </a:r>
              </a:p>
            </p:txBody>
          </p:sp>
          <p:sp>
            <p:nvSpPr>
              <p:cNvPr id="38" name="Rechthoek 37">
                <a:extLst>
                  <a:ext uri="{FF2B5EF4-FFF2-40B4-BE49-F238E27FC236}">
                    <a16:creationId xmlns:a16="http://schemas.microsoft.com/office/drawing/2014/main" id="{6EB11C1D-8D94-099A-6B2A-3066C2C56E7C}"/>
                  </a:ext>
                </a:extLst>
              </p:cNvPr>
              <p:cNvSpPr/>
              <p:nvPr/>
            </p:nvSpPr>
            <p:spPr>
              <a:xfrm>
                <a:off x="13190311" y="6970516"/>
                <a:ext cx="5078249" cy="71573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Steering, taking initiative</a:t>
                </a:r>
              </a:p>
            </p:txBody>
          </p:sp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03F00439-27C4-BDC8-3C5F-9F7E1B26F57E}"/>
                  </a:ext>
                </a:extLst>
              </p:cNvPr>
              <p:cNvSpPr txBox="1"/>
              <p:nvPr/>
            </p:nvSpPr>
            <p:spPr>
              <a:xfrm>
                <a:off x="7959535" y="7747741"/>
                <a:ext cx="69602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80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+</a:t>
                </a:r>
                <a:endParaRPr lang="en-US" sz="80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62E29595-C9EE-D78B-B18F-F2FE9F6D4DB0}"/>
                  </a:ext>
                </a:extLst>
              </p:cNvPr>
              <p:cNvSpPr txBox="1"/>
              <p:nvPr/>
            </p:nvSpPr>
            <p:spPr>
              <a:xfrm>
                <a:off x="13177916" y="7747741"/>
                <a:ext cx="69602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80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+</a:t>
                </a:r>
                <a:endParaRPr lang="en-US" sz="80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99" name="Rechthoek: afgeronde hoeken 98">
              <a:extLst>
                <a:ext uri="{FF2B5EF4-FFF2-40B4-BE49-F238E27FC236}">
                  <a16:creationId xmlns:a16="http://schemas.microsoft.com/office/drawing/2014/main" id="{65D9CD74-2EFD-6CF5-1224-A385877073A2}"/>
                </a:ext>
              </a:extLst>
            </p:cNvPr>
            <p:cNvSpPr/>
            <p:nvPr/>
          </p:nvSpPr>
          <p:spPr>
            <a:xfrm>
              <a:off x="18936679" y="6894582"/>
              <a:ext cx="1799771" cy="23358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Student’s SRL role in classroom activities</a:t>
              </a:r>
            </a:p>
          </p:txBody>
        </p:sp>
      </p:grpSp>
      <p:grpSp>
        <p:nvGrpSpPr>
          <p:cNvPr id="74" name="Groep 73">
            <a:extLst>
              <a:ext uri="{FF2B5EF4-FFF2-40B4-BE49-F238E27FC236}">
                <a16:creationId xmlns:a16="http://schemas.microsoft.com/office/drawing/2014/main" id="{9DE4C9C5-EF4F-5450-70AA-EEDEDA919E9F}"/>
              </a:ext>
            </a:extLst>
          </p:cNvPr>
          <p:cNvGrpSpPr/>
          <p:nvPr/>
        </p:nvGrpSpPr>
        <p:grpSpPr>
          <a:xfrm>
            <a:off x="552733" y="9688505"/>
            <a:ext cx="20310827" cy="2385037"/>
            <a:chOff x="1012286" y="9688505"/>
            <a:chExt cx="19724164" cy="2385037"/>
          </a:xfrm>
        </p:grpSpPr>
        <p:sp>
          <p:nvSpPr>
            <p:cNvPr id="47" name="Rechthoek: afgeronde hoeken 46">
              <a:extLst>
                <a:ext uri="{FF2B5EF4-FFF2-40B4-BE49-F238E27FC236}">
                  <a16:creationId xmlns:a16="http://schemas.microsoft.com/office/drawing/2014/main" id="{BC8C7977-B48D-0708-CF81-9A80E9052E41}"/>
                </a:ext>
              </a:extLst>
            </p:cNvPr>
            <p:cNvSpPr/>
            <p:nvPr/>
          </p:nvSpPr>
          <p:spPr>
            <a:xfrm>
              <a:off x="1012286" y="9734459"/>
              <a:ext cx="1799771" cy="23358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Required teacher skills</a:t>
              </a:r>
            </a:p>
          </p:txBody>
        </p:sp>
        <p:grpSp>
          <p:nvGrpSpPr>
            <p:cNvPr id="73" name="Groep 72">
              <a:extLst>
                <a:ext uri="{FF2B5EF4-FFF2-40B4-BE49-F238E27FC236}">
                  <a16:creationId xmlns:a16="http://schemas.microsoft.com/office/drawing/2014/main" id="{325F9AF8-5915-3481-C4A5-D70C1B6A6D6B}"/>
                </a:ext>
              </a:extLst>
            </p:cNvPr>
            <p:cNvGrpSpPr/>
            <p:nvPr/>
          </p:nvGrpSpPr>
          <p:grpSpPr>
            <a:xfrm>
              <a:off x="3136751" y="9734459"/>
              <a:ext cx="15486996" cy="2339083"/>
              <a:chOff x="3136751" y="9734459"/>
              <a:chExt cx="15486996" cy="2339083"/>
            </a:xfrm>
          </p:grpSpPr>
          <p:sp>
            <p:nvSpPr>
              <p:cNvPr id="32" name="Rechthoek 44">
                <a:extLst>
                  <a:ext uri="{FF2B5EF4-FFF2-40B4-BE49-F238E27FC236}">
                    <a16:creationId xmlns:a16="http://schemas.microsoft.com/office/drawing/2014/main" id="{DDE621F8-B09A-A05A-5BE9-1FB6B12560E3}"/>
                  </a:ext>
                </a:extLst>
              </p:cNvPr>
              <p:cNvSpPr/>
              <p:nvPr/>
            </p:nvSpPr>
            <p:spPr>
              <a:xfrm>
                <a:off x="13545498" y="10450198"/>
                <a:ext cx="5078249" cy="16201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Pedagogical process knowledge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Self-regulation feedback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Individualised learning trajectories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“Dialogic Talk”</a:t>
                </a:r>
              </a:p>
            </p:txBody>
          </p:sp>
          <p:sp>
            <p:nvSpPr>
              <p:cNvPr id="41" name="Rechthoek 40">
                <a:extLst>
                  <a:ext uri="{FF2B5EF4-FFF2-40B4-BE49-F238E27FC236}">
                    <a16:creationId xmlns:a16="http://schemas.microsoft.com/office/drawing/2014/main" id="{42936665-538C-BA2F-CACA-FBCBEB470275}"/>
                  </a:ext>
                </a:extLst>
              </p:cNvPr>
              <p:cNvSpPr/>
              <p:nvPr/>
            </p:nvSpPr>
            <p:spPr>
              <a:xfrm>
                <a:off x="8342000" y="10450198"/>
                <a:ext cx="5080000" cy="16201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Pedagogical content knowledge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Process level feedback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Aligned and diverse tasks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“Share &amp; discuss” interaction</a:t>
                </a:r>
              </a:p>
            </p:txBody>
          </p:sp>
          <p:sp>
            <p:nvSpPr>
              <p:cNvPr id="42" name="Rechthoek 41">
                <a:extLst>
                  <a:ext uri="{FF2B5EF4-FFF2-40B4-BE49-F238E27FC236}">
                    <a16:creationId xmlns:a16="http://schemas.microsoft.com/office/drawing/2014/main" id="{56F600BB-9B56-FA3E-4E14-123B5DCE320B}"/>
                  </a:ext>
                </a:extLst>
              </p:cNvPr>
              <p:cNvSpPr/>
              <p:nvPr/>
            </p:nvSpPr>
            <p:spPr>
              <a:xfrm>
                <a:off x="8342000" y="9734459"/>
                <a:ext cx="5078249" cy="71573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+ Focus on collaboration</a:t>
                </a:r>
              </a:p>
            </p:txBody>
          </p:sp>
          <p:sp>
            <p:nvSpPr>
              <p:cNvPr id="43" name="Rechthoek 42">
                <a:extLst>
                  <a:ext uri="{FF2B5EF4-FFF2-40B4-BE49-F238E27FC236}">
                    <a16:creationId xmlns:a16="http://schemas.microsoft.com/office/drawing/2014/main" id="{3D90AA1E-F75E-E809-51EB-ECA95B5C11EF}"/>
                  </a:ext>
                </a:extLst>
              </p:cNvPr>
              <p:cNvSpPr/>
              <p:nvPr/>
            </p:nvSpPr>
            <p:spPr>
              <a:xfrm>
                <a:off x="3136751" y="10453420"/>
                <a:ext cx="5080000" cy="16201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Content knowledge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Task level feedback</a:t>
                </a:r>
              </a:p>
              <a:p>
                <a:pPr algn="ctr"/>
                <a:r>
                  <a:rPr lang="en-GB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Use of curriculum materials</a:t>
                </a:r>
              </a:p>
              <a:p>
                <a:pPr algn="ctr"/>
                <a:r>
                  <a:rPr lang="en-US" sz="2000" b="0" i="0">
                    <a:solidFill>
                      <a:srgbClr val="4D5156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 ”</a:t>
                </a:r>
                <a:r>
                  <a:rPr lang="en-US" sz="20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Initiate-Response-Evaluate interaction</a:t>
                </a:r>
                <a:r>
                  <a:rPr lang="en-US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”</a:t>
                </a:r>
                <a:endParaRPr lang="en-GB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" name="Rechthoek 43">
                <a:extLst>
                  <a:ext uri="{FF2B5EF4-FFF2-40B4-BE49-F238E27FC236}">
                    <a16:creationId xmlns:a16="http://schemas.microsoft.com/office/drawing/2014/main" id="{70802023-8CBF-7E8E-3EE1-AF27C437E321}"/>
                  </a:ext>
                </a:extLst>
              </p:cNvPr>
              <p:cNvSpPr/>
              <p:nvPr/>
            </p:nvSpPr>
            <p:spPr>
              <a:xfrm>
                <a:off x="3136751" y="9737681"/>
                <a:ext cx="5078249" cy="71573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Focus on instruction</a:t>
                </a:r>
              </a:p>
            </p:txBody>
          </p:sp>
          <p:sp>
            <p:nvSpPr>
              <p:cNvPr id="46" name="Rechthoek 45">
                <a:extLst>
                  <a:ext uri="{FF2B5EF4-FFF2-40B4-BE49-F238E27FC236}">
                    <a16:creationId xmlns:a16="http://schemas.microsoft.com/office/drawing/2014/main" id="{872FD469-C764-D6E6-B700-2AEA36058AA3}"/>
                  </a:ext>
                </a:extLst>
              </p:cNvPr>
              <p:cNvSpPr/>
              <p:nvPr/>
            </p:nvSpPr>
            <p:spPr>
              <a:xfrm>
                <a:off x="13545498" y="9734459"/>
                <a:ext cx="5078249" cy="71573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+ Focus on self-regulation</a:t>
                </a:r>
              </a:p>
            </p:txBody>
          </p:sp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EAB23D05-B65C-6CBA-A170-F98AAB3FD0E1}"/>
                  </a:ext>
                </a:extLst>
              </p:cNvPr>
              <p:cNvSpPr txBox="1"/>
              <p:nvPr/>
            </p:nvSpPr>
            <p:spPr>
              <a:xfrm>
                <a:off x="8309198" y="10475321"/>
                <a:ext cx="1024639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80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+</a:t>
                </a:r>
                <a:endParaRPr lang="en-US" sz="80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0" name="Afbeelding 9">
                <a:extLst>
                  <a:ext uri="{FF2B5EF4-FFF2-40B4-BE49-F238E27FC236}">
                    <a16:creationId xmlns:a16="http://schemas.microsoft.com/office/drawing/2014/main" id="{10147C13-61E4-0939-2726-40BB1D4E736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28087" t="16402" r="30837" b="23220"/>
              <a:stretch/>
            </p:blipFill>
            <p:spPr>
              <a:xfrm>
                <a:off x="13519991" y="10491034"/>
                <a:ext cx="711201" cy="1292013"/>
              </a:xfrm>
              <a:prstGeom prst="rect">
                <a:avLst/>
              </a:prstGeom>
            </p:spPr>
          </p:pic>
        </p:grpSp>
        <p:sp>
          <p:nvSpPr>
            <p:cNvPr id="100" name="Rechthoek: afgeronde hoeken 99">
              <a:extLst>
                <a:ext uri="{FF2B5EF4-FFF2-40B4-BE49-F238E27FC236}">
                  <a16:creationId xmlns:a16="http://schemas.microsoft.com/office/drawing/2014/main" id="{D64CE70E-2BE1-47B8-97D3-6E91C92EEF8F}"/>
                </a:ext>
              </a:extLst>
            </p:cNvPr>
            <p:cNvSpPr/>
            <p:nvPr/>
          </p:nvSpPr>
          <p:spPr>
            <a:xfrm>
              <a:off x="18936679" y="9688505"/>
              <a:ext cx="1799771" cy="23358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Required teacher skills</a:t>
              </a:r>
            </a:p>
          </p:txBody>
        </p:sp>
      </p:grpSp>
      <p:sp>
        <p:nvSpPr>
          <p:cNvPr id="55" name="Rechthoek: afgeronde hoeken 54">
            <a:extLst>
              <a:ext uri="{FF2B5EF4-FFF2-40B4-BE49-F238E27FC236}">
                <a16:creationId xmlns:a16="http://schemas.microsoft.com/office/drawing/2014/main" id="{61EE1A87-1EFD-184A-E33C-7C099386679A}"/>
              </a:ext>
            </a:extLst>
          </p:cNvPr>
          <p:cNvSpPr/>
          <p:nvPr/>
        </p:nvSpPr>
        <p:spPr>
          <a:xfrm>
            <a:off x="552732" y="12396459"/>
            <a:ext cx="1853302" cy="2465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Evidence informed design principles</a:t>
            </a:r>
          </a:p>
        </p:txBody>
      </p:sp>
      <p:grpSp>
        <p:nvGrpSpPr>
          <p:cNvPr id="67" name="Groep 66">
            <a:extLst>
              <a:ext uri="{FF2B5EF4-FFF2-40B4-BE49-F238E27FC236}">
                <a16:creationId xmlns:a16="http://schemas.microsoft.com/office/drawing/2014/main" id="{116521F6-01B0-61F2-BEFD-A7908376C16C}"/>
              </a:ext>
            </a:extLst>
          </p:cNvPr>
          <p:cNvGrpSpPr/>
          <p:nvPr/>
        </p:nvGrpSpPr>
        <p:grpSpPr>
          <a:xfrm>
            <a:off x="2740386" y="12342988"/>
            <a:ext cx="16347083" cy="2572693"/>
            <a:chOff x="3136751" y="12568962"/>
            <a:chExt cx="15874910" cy="2437168"/>
          </a:xfrm>
        </p:grpSpPr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7FCDBAB0-6D23-ED21-DD63-D8B62267CEDC}"/>
                </a:ext>
              </a:extLst>
            </p:cNvPr>
            <p:cNvSpPr/>
            <p:nvPr/>
          </p:nvSpPr>
          <p:spPr>
            <a:xfrm>
              <a:off x="8342000" y="13382786"/>
              <a:ext cx="5080000" cy="16201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Cognitive scaffolding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Guidelines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Process Feedback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Etc.</a:t>
              </a:r>
              <a:endParaRPr lang="en-GB"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164B5F14-64F3-E9A2-6F3D-5945FFD0386D}"/>
                </a:ext>
              </a:extLst>
            </p:cNvPr>
            <p:cNvSpPr/>
            <p:nvPr/>
          </p:nvSpPr>
          <p:spPr>
            <a:xfrm>
              <a:off x="8342000" y="12667047"/>
              <a:ext cx="5078249" cy="71573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0BC0CCBB-52E2-7BE2-732F-F25FFC9793AF}"/>
                </a:ext>
              </a:extLst>
            </p:cNvPr>
            <p:cNvSpPr/>
            <p:nvPr/>
          </p:nvSpPr>
          <p:spPr>
            <a:xfrm>
              <a:off x="3136751" y="13386008"/>
              <a:ext cx="5080000" cy="16201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Modelling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Worked examples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Task feedback 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Etc.</a:t>
              </a:r>
              <a:endParaRPr lang="en-GB"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A197A50B-152E-08A1-98F2-13BE9B73664B}"/>
                </a:ext>
              </a:extLst>
            </p:cNvPr>
            <p:cNvSpPr/>
            <p:nvPr/>
          </p:nvSpPr>
          <p:spPr>
            <a:xfrm>
              <a:off x="3136751" y="12670269"/>
              <a:ext cx="5078249" cy="7157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F210B825-EE44-E7F4-754C-FE4EDAC21E60}"/>
                </a:ext>
              </a:extLst>
            </p:cNvPr>
            <p:cNvSpPr/>
            <p:nvPr/>
          </p:nvSpPr>
          <p:spPr>
            <a:xfrm>
              <a:off x="13545498" y="13382786"/>
              <a:ext cx="5080000" cy="16201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Metacognitive scaffolding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Criteria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Metacognitive Feedback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Etc. (Question Compass)</a:t>
              </a:r>
              <a:endParaRPr lang="en-GB"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F3868092-4FF5-BECD-8A15-267ECA868744}"/>
                </a:ext>
              </a:extLst>
            </p:cNvPr>
            <p:cNvSpPr/>
            <p:nvPr/>
          </p:nvSpPr>
          <p:spPr>
            <a:xfrm>
              <a:off x="13545498" y="12667047"/>
              <a:ext cx="5078249" cy="71573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" name="Tekstvak 4">
              <a:extLst>
                <a:ext uri="{FF2B5EF4-FFF2-40B4-BE49-F238E27FC236}">
                  <a16:creationId xmlns:a16="http://schemas.microsoft.com/office/drawing/2014/main" id="{B45D1AA4-4E39-C03F-F78C-88855419B95F}"/>
                </a:ext>
              </a:extLst>
            </p:cNvPr>
            <p:cNvSpPr txBox="1"/>
            <p:nvPr/>
          </p:nvSpPr>
          <p:spPr>
            <a:xfrm>
              <a:off x="8309198" y="13520121"/>
              <a:ext cx="102463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80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</a:t>
              </a:r>
              <a:endParaRPr lang="en-US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21FF413D-08FB-A6AB-F547-A5B23C50EF22}"/>
                </a:ext>
              </a:extLst>
            </p:cNvPr>
            <p:cNvSpPr txBox="1"/>
            <p:nvPr/>
          </p:nvSpPr>
          <p:spPr>
            <a:xfrm>
              <a:off x="13527579" y="13520121"/>
              <a:ext cx="69602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80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</a:t>
              </a:r>
              <a:endParaRPr lang="en-US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Gelijkbenige driehoek 55">
              <a:extLst>
                <a:ext uri="{FF2B5EF4-FFF2-40B4-BE49-F238E27FC236}">
                  <a16:creationId xmlns:a16="http://schemas.microsoft.com/office/drawing/2014/main" id="{39CD1F77-55C6-817C-1B11-2FCF2584490B}"/>
                </a:ext>
              </a:extLst>
            </p:cNvPr>
            <p:cNvSpPr/>
            <p:nvPr/>
          </p:nvSpPr>
          <p:spPr>
            <a:xfrm rot="16200000">
              <a:off x="10478936" y="5241196"/>
              <a:ext cx="817045" cy="15472577"/>
            </a:xfrm>
            <a:prstGeom prst="triangl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DA95E880-32D2-F782-3050-AA93CA6720DC}"/>
                </a:ext>
              </a:extLst>
            </p:cNvPr>
            <p:cNvSpPr txBox="1"/>
            <p:nvPr/>
          </p:nvSpPr>
          <p:spPr>
            <a:xfrm>
              <a:off x="10304127" y="12781443"/>
              <a:ext cx="8707534" cy="437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Creating opportunities for developing self-regulated learning</a:t>
              </a:r>
            </a:p>
          </p:txBody>
        </p:sp>
      </p:grpSp>
      <p:sp>
        <p:nvSpPr>
          <p:cNvPr id="101" name="Rechthoek: afgeronde hoeken 100">
            <a:extLst>
              <a:ext uri="{FF2B5EF4-FFF2-40B4-BE49-F238E27FC236}">
                <a16:creationId xmlns:a16="http://schemas.microsoft.com/office/drawing/2014/main" id="{CE2D6734-A2B5-EFD3-7EE4-137893DD3614}"/>
              </a:ext>
            </a:extLst>
          </p:cNvPr>
          <p:cNvSpPr/>
          <p:nvPr/>
        </p:nvSpPr>
        <p:spPr>
          <a:xfrm>
            <a:off x="19010257" y="12396459"/>
            <a:ext cx="1853302" cy="2465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Evidence informed design principles</a:t>
            </a:r>
          </a:p>
        </p:txBody>
      </p:sp>
      <p:sp>
        <p:nvSpPr>
          <p:cNvPr id="20" name="Pijl: links/rechts 19">
            <a:extLst>
              <a:ext uri="{FF2B5EF4-FFF2-40B4-BE49-F238E27FC236}">
                <a16:creationId xmlns:a16="http://schemas.microsoft.com/office/drawing/2014/main" id="{039C4C06-1505-6577-296F-A2D75D021D13}"/>
              </a:ext>
            </a:extLst>
          </p:cNvPr>
          <p:cNvSpPr/>
          <p:nvPr/>
        </p:nvSpPr>
        <p:spPr>
          <a:xfrm>
            <a:off x="525894" y="2483275"/>
            <a:ext cx="20331837" cy="1570676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>
              <a:solidFill>
                <a:srgbClr val="4472C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GB">
              <a:solidFill>
                <a:srgbClr val="4472C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93BB099E-7CA0-20EF-E0DC-A61322C077D6}"/>
              </a:ext>
            </a:extLst>
          </p:cNvPr>
          <p:cNvSpPr txBox="1"/>
          <p:nvPr/>
        </p:nvSpPr>
        <p:spPr>
          <a:xfrm>
            <a:off x="9096184" y="2921282"/>
            <a:ext cx="2764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CONTINUUM</a:t>
            </a:r>
            <a:endParaRPr lang="en-US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457A6B33-F9EE-7445-94B2-C85338F3BB66}"/>
              </a:ext>
            </a:extLst>
          </p:cNvPr>
          <p:cNvSpPr/>
          <p:nvPr/>
        </p:nvSpPr>
        <p:spPr>
          <a:xfrm>
            <a:off x="455097" y="20628643"/>
            <a:ext cx="20281353" cy="8295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B43F4807-107D-8175-9B0C-2FBE21B3817C}"/>
              </a:ext>
            </a:extLst>
          </p:cNvPr>
          <p:cNvSpPr/>
          <p:nvPr/>
        </p:nvSpPr>
        <p:spPr>
          <a:xfrm>
            <a:off x="419960" y="25356924"/>
            <a:ext cx="20306565" cy="46963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6E2CE8B4-C1AA-D966-3E8E-F7B3484EDD8F}"/>
              </a:ext>
            </a:extLst>
          </p:cNvPr>
          <p:cNvSpPr txBox="1"/>
          <p:nvPr/>
        </p:nvSpPr>
        <p:spPr>
          <a:xfrm>
            <a:off x="419960" y="21553867"/>
            <a:ext cx="700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 B: how does the role of the student change?  </a:t>
            </a: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DC6DD1E5-5102-D1B1-D4F0-6F9C27AB11BF}"/>
              </a:ext>
            </a:extLst>
          </p:cNvPr>
          <p:cNvSpPr txBox="1"/>
          <p:nvPr/>
        </p:nvSpPr>
        <p:spPr>
          <a:xfrm>
            <a:off x="647175" y="20755416"/>
            <a:ext cx="7326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 A: choose the transition of school type  </a:t>
            </a: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0C0296FF-04E3-153C-1480-58D9C6EF21CD}"/>
              </a:ext>
            </a:extLst>
          </p:cNvPr>
          <p:cNvSpPr txBox="1"/>
          <p:nvPr/>
        </p:nvSpPr>
        <p:spPr>
          <a:xfrm>
            <a:off x="7502048" y="21561566"/>
            <a:ext cx="6371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 C: how do teacher skills need to change? 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05D00E38-8C73-AA63-A68E-097D21BC6F85}"/>
              </a:ext>
            </a:extLst>
          </p:cNvPr>
          <p:cNvSpPr txBox="1"/>
          <p:nvPr/>
        </p:nvSpPr>
        <p:spPr>
          <a:xfrm>
            <a:off x="13943128" y="21541836"/>
            <a:ext cx="6648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 D: which evidence design principle(s) is/are needed? 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C33CDBFA-1031-7EFA-C98D-DE23724A0ACC}"/>
              </a:ext>
            </a:extLst>
          </p:cNvPr>
          <p:cNvSpPr txBox="1"/>
          <p:nvPr/>
        </p:nvSpPr>
        <p:spPr>
          <a:xfrm>
            <a:off x="511060" y="25458440"/>
            <a:ext cx="11592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 E: choices in the application of the participatory design research </a:t>
            </a: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EEE8FF24-0FA8-A73C-9444-55C6045DB4D2}"/>
              </a:ext>
            </a:extLst>
          </p:cNvPr>
          <p:cNvSpPr txBox="1"/>
          <p:nvPr/>
        </p:nvSpPr>
        <p:spPr>
          <a:xfrm>
            <a:off x="8376735" y="20751387"/>
            <a:ext cx="4260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type I to type II</a:t>
            </a:r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5CA44CCF-37FB-ED68-A440-981B40ECB583}"/>
              </a:ext>
            </a:extLst>
          </p:cNvPr>
          <p:cNvSpPr txBox="1"/>
          <p:nvPr/>
        </p:nvSpPr>
        <p:spPr>
          <a:xfrm>
            <a:off x="14881169" y="20758277"/>
            <a:ext cx="4417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type II to type III</a:t>
            </a:r>
          </a:p>
        </p:txBody>
      </p:sp>
      <p:sp>
        <p:nvSpPr>
          <p:cNvPr id="118" name="Tekstvak 117">
            <a:extLst>
              <a:ext uri="{FF2B5EF4-FFF2-40B4-BE49-F238E27FC236}">
                <a16:creationId xmlns:a16="http://schemas.microsoft.com/office/drawing/2014/main" id="{3C19F118-B2B8-6A6E-2C74-D2330B115A3F}"/>
              </a:ext>
            </a:extLst>
          </p:cNvPr>
          <p:cNvSpPr txBox="1"/>
          <p:nvPr/>
        </p:nvSpPr>
        <p:spPr>
          <a:xfrm>
            <a:off x="7593353" y="22676234"/>
            <a:ext cx="2259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here:</a:t>
            </a:r>
          </a:p>
        </p:txBody>
      </p:sp>
      <p:sp>
        <p:nvSpPr>
          <p:cNvPr id="121" name="Rechthoek 120">
            <a:extLst>
              <a:ext uri="{FF2B5EF4-FFF2-40B4-BE49-F238E27FC236}">
                <a16:creationId xmlns:a16="http://schemas.microsoft.com/office/drawing/2014/main" id="{A84AF813-1945-BC6F-5B9B-BC40D4C69EFA}"/>
              </a:ext>
            </a:extLst>
          </p:cNvPr>
          <p:cNvSpPr/>
          <p:nvPr/>
        </p:nvSpPr>
        <p:spPr>
          <a:xfrm>
            <a:off x="13873940" y="21552018"/>
            <a:ext cx="6870115" cy="36023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" name="Rechthoek 121">
            <a:extLst>
              <a:ext uri="{FF2B5EF4-FFF2-40B4-BE49-F238E27FC236}">
                <a16:creationId xmlns:a16="http://schemas.microsoft.com/office/drawing/2014/main" id="{9C1C4B09-1BF5-7937-BA50-D018E6EF3F6A}"/>
              </a:ext>
            </a:extLst>
          </p:cNvPr>
          <p:cNvSpPr/>
          <p:nvPr/>
        </p:nvSpPr>
        <p:spPr>
          <a:xfrm>
            <a:off x="443837" y="21544971"/>
            <a:ext cx="7015187" cy="36162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5" name="Rechthoek 124">
            <a:extLst>
              <a:ext uri="{FF2B5EF4-FFF2-40B4-BE49-F238E27FC236}">
                <a16:creationId xmlns:a16="http://schemas.microsoft.com/office/drawing/2014/main" id="{72B1689C-A6E8-5940-75D7-54DBCCEEC68F}"/>
              </a:ext>
            </a:extLst>
          </p:cNvPr>
          <p:cNvSpPr/>
          <p:nvPr/>
        </p:nvSpPr>
        <p:spPr>
          <a:xfrm>
            <a:off x="455097" y="21543101"/>
            <a:ext cx="7003928" cy="10426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6" name="Rechthoek 125">
            <a:extLst>
              <a:ext uri="{FF2B5EF4-FFF2-40B4-BE49-F238E27FC236}">
                <a16:creationId xmlns:a16="http://schemas.microsoft.com/office/drawing/2014/main" id="{0D55E6FB-9B50-0C84-4B62-06B2D7806F66}"/>
              </a:ext>
            </a:extLst>
          </p:cNvPr>
          <p:cNvSpPr/>
          <p:nvPr/>
        </p:nvSpPr>
        <p:spPr>
          <a:xfrm>
            <a:off x="7523127" y="21552526"/>
            <a:ext cx="6335052" cy="105339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7" name="Rechthoek 126">
            <a:extLst>
              <a:ext uri="{FF2B5EF4-FFF2-40B4-BE49-F238E27FC236}">
                <a16:creationId xmlns:a16="http://schemas.microsoft.com/office/drawing/2014/main" id="{9B04E35B-2C02-0858-FD6C-1828312EBCB5}"/>
              </a:ext>
            </a:extLst>
          </p:cNvPr>
          <p:cNvSpPr/>
          <p:nvPr/>
        </p:nvSpPr>
        <p:spPr>
          <a:xfrm>
            <a:off x="13930609" y="21542254"/>
            <a:ext cx="6813446" cy="104412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9" name="Rechthoek 128">
            <a:extLst>
              <a:ext uri="{FF2B5EF4-FFF2-40B4-BE49-F238E27FC236}">
                <a16:creationId xmlns:a16="http://schemas.microsoft.com/office/drawing/2014/main" id="{9A3DBFAA-6A32-8BE1-696C-D6BEA0DA4BFC}"/>
              </a:ext>
            </a:extLst>
          </p:cNvPr>
          <p:cNvSpPr/>
          <p:nvPr/>
        </p:nvSpPr>
        <p:spPr>
          <a:xfrm>
            <a:off x="419960" y="25351834"/>
            <a:ext cx="20306565" cy="7717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E2C220FA-5202-9937-03AC-B8D31F60A3B0}"/>
              </a:ext>
            </a:extLst>
          </p:cNvPr>
          <p:cNvSpPr txBox="1"/>
          <p:nvPr/>
        </p:nvSpPr>
        <p:spPr>
          <a:xfrm>
            <a:off x="443837" y="26239234"/>
            <a:ext cx="6921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skills will teachers need to practice for the transition to the next school type?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993470A8-CCA1-A29E-6AB2-1AECAD70091D}"/>
              </a:ext>
            </a:extLst>
          </p:cNvPr>
          <p:cNvSpPr txBox="1"/>
          <p:nvPr/>
        </p:nvSpPr>
        <p:spPr>
          <a:xfrm>
            <a:off x="7533213" y="26239234"/>
            <a:ext cx="63306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will teachers monitor the yields of the transition to the next school type?</a:t>
            </a:r>
          </a:p>
        </p:txBody>
      </p:sp>
      <p:sp>
        <p:nvSpPr>
          <p:cNvPr id="134" name="Tekstvak 133">
            <a:extLst>
              <a:ext uri="{FF2B5EF4-FFF2-40B4-BE49-F238E27FC236}">
                <a16:creationId xmlns:a16="http://schemas.microsoft.com/office/drawing/2014/main" id="{11CEE42B-0C51-B920-B711-88BC632B7606}"/>
              </a:ext>
            </a:extLst>
          </p:cNvPr>
          <p:cNvSpPr txBox="1"/>
          <p:nvPr/>
        </p:nvSpPr>
        <p:spPr>
          <a:xfrm>
            <a:off x="13937358" y="26219971"/>
            <a:ext cx="68066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ensure that teachers' new practice is sustainable?</a:t>
            </a:r>
          </a:p>
        </p:txBody>
      </p:sp>
      <p:sp>
        <p:nvSpPr>
          <p:cNvPr id="136" name="Rechthoek 135">
            <a:extLst>
              <a:ext uri="{FF2B5EF4-FFF2-40B4-BE49-F238E27FC236}">
                <a16:creationId xmlns:a16="http://schemas.microsoft.com/office/drawing/2014/main" id="{52EA058F-B35A-20B7-7B38-79DA9AE8225E}"/>
              </a:ext>
            </a:extLst>
          </p:cNvPr>
          <p:cNvSpPr/>
          <p:nvPr/>
        </p:nvSpPr>
        <p:spPr>
          <a:xfrm>
            <a:off x="419960" y="26239235"/>
            <a:ext cx="7099851" cy="38140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7" name="Rechthoek 136">
            <a:extLst>
              <a:ext uri="{FF2B5EF4-FFF2-40B4-BE49-F238E27FC236}">
                <a16:creationId xmlns:a16="http://schemas.microsoft.com/office/drawing/2014/main" id="{022EA6B4-503F-3B23-2E19-EBDB7FDB050B}"/>
              </a:ext>
            </a:extLst>
          </p:cNvPr>
          <p:cNvSpPr/>
          <p:nvPr/>
        </p:nvSpPr>
        <p:spPr>
          <a:xfrm>
            <a:off x="7438620" y="26229053"/>
            <a:ext cx="6425196" cy="38140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8" name="Rechthoek 137">
            <a:extLst>
              <a:ext uri="{FF2B5EF4-FFF2-40B4-BE49-F238E27FC236}">
                <a16:creationId xmlns:a16="http://schemas.microsoft.com/office/drawing/2014/main" id="{90C52DC0-A485-7C0F-A690-2B00A0313D2A}"/>
              </a:ext>
            </a:extLst>
          </p:cNvPr>
          <p:cNvSpPr/>
          <p:nvPr/>
        </p:nvSpPr>
        <p:spPr>
          <a:xfrm>
            <a:off x="13924601" y="27208439"/>
            <a:ext cx="6801925" cy="28346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9" name="Rechthoek 138">
            <a:extLst>
              <a:ext uri="{FF2B5EF4-FFF2-40B4-BE49-F238E27FC236}">
                <a16:creationId xmlns:a16="http://schemas.microsoft.com/office/drawing/2014/main" id="{D7ABAA3C-29E1-C693-FAF7-952E09F5FD60}"/>
              </a:ext>
            </a:extLst>
          </p:cNvPr>
          <p:cNvSpPr/>
          <p:nvPr/>
        </p:nvSpPr>
        <p:spPr>
          <a:xfrm>
            <a:off x="419960" y="27213532"/>
            <a:ext cx="7018659" cy="28448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Rechthoek 139">
            <a:extLst>
              <a:ext uri="{FF2B5EF4-FFF2-40B4-BE49-F238E27FC236}">
                <a16:creationId xmlns:a16="http://schemas.microsoft.com/office/drawing/2014/main" id="{21DA9A31-A5E9-3096-4422-C290A8D29A12}"/>
              </a:ext>
            </a:extLst>
          </p:cNvPr>
          <p:cNvSpPr/>
          <p:nvPr/>
        </p:nvSpPr>
        <p:spPr>
          <a:xfrm>
            <a:off x="7512162" y="27208440"/>
            <a:ext cx="6351654" cy="28448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5" name="Rechthoek 144">
            <a:extLst>
              <a:ext uri="{FF2B5EF4-FFF2-40B4-BE49-F238E27FC236}">
                <a16:creationId xmlns:a16="http://schemas.microsoft.com/office/drawing/2014/main" id="{B398B6D8-AB49-D2B9-921D-BABE8129E486}"/>
              </a:ext>
            </a:extLst>
          </p:cNvPr>
          <p:cNvSpPr/>
          <p:nvPr/>
        </p:nvSpPr>
        <p:spPr>
          <a:xfrm>
            <a:off x="13924600" y="26239235"/>
            <a:ext cx="6801925" cy="38140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D6FA6E24-C9CE-7B11-339E-C305249DE064}"/>
              </a:ext>
            </a:extLst>
          </p:cNvPr>
          <p:cNvSpPr txBox="1"/>
          <p:nvPr/>
        </p:nvSpPr>
        <p:spPr>
          <a:xfrm>
            <a:off x="13955888" y="22602923"/>
            <a:ext cx="2259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here: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23634EB2-24F1-0442-20CA-0CD99BADFA4F}"/>
              </a:ext>
            </a:extLst>
          </p:cNvPr>
          <p:cNvSpPr txBox="1"/>
          <p:nvPr/>
        </p:nvSpPr>
        <p:spPr>
          <a:xfrm>
            <a:off x="511061" y="22619173"/>
            <a:ext cx="2259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here:</a:t>
            </a: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9A5DC2B5-0246-B247-30B3-ECBC59905BDC}"/>
              </a:ext>
            </a:extLst>
          </p:cNvPr>
          <p:cNvSpPr txBox="1"/>
          <p:nvPr/>
        </p:nvSpPr>
        <p:spPr>
          <a:xfrm>
            <a:off x="443837" y="27225689"/>
            <a:ext cx="2259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here:</a:t>
            </a:r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F25ACBE4-E447-C466-C3E5-E90DC857DA26}"/>
              </a:ext>
            </a:extLst>
          </p:cNvPr>
          <p:cNvSpPr txBox="1"/>
          <p:nvPr/>
        </p:nvSpPr>
        <p:spPr>
          <a:xfrm>
            <a:off x="7593353" y="27212249"/>
            <a:ext cx="2259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here:</a:t>
            </a: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8468BB48-C27D-5239-06A9-A855D154451C}"/>
              </a:ext>
            </a:extLst>
          </p:cNvPr>
          <p:cNvSpPr txBox="1"/>
          <p:nvPr/>
        </p:nvSpPr>
        <p:spPr>
          <a:xfrm>
            <a:off x="14156998" y="27258814"/>
            <a:ext cx="2259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here:</a:t>
            </a:r>
          </a:p>
        </p:txBody>
      </p:sp>
    </p:spTree>
    <p:extLst>
      <p:ext uri="{BB962C8B-B14F-4D97-AF65-F5344CB8AC3E}">
        <p14:creationId xmlns:p14="http://schemas.microsoft.com/office/powerpoint/2010/main" val="6209098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274E9B5E10084B8CA96E8E6082C699" ma:contentTypeVersion="17" ma:contentTypeDescription="Een nieuw document maken." ma:contentTypeScope="" ma:versionID="d76ef1165477c55d4836abef4654abf0">
  <xsd:schema xmlns:xsd="http://www.w3.org/2001/XMLSchema" xmlns:xs="http://www.w3.org/2001/XMLSchema" xmlns:p="http://schemas.microsoft.com/office/2006/metadata/properties" xmlns:ns2="c045c8d6-b5f7-4520-a53b-0755ae0cba0f" xmlns:ns3="07ad2fc5-be12-451b-b2d5-d18b7e62272f" targetNamespace="http://schemas.microsoft.com/office/2006/metadata/properties" ma:root="true" ma:fieldsID="647ae6122729c81c406cc3d9ac3cb0ce" ns2:_="" ns3:_="">
    <xsd:import namespace="c045c8d6-b5f7-4520-a53b-0755ae0cba0f"/>
    <xsd:import namespace="07ad2fc5-be12-451b-b2d5-d18b7e6227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5c8d6-b5f7-4520-a53b-0755ae0cba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f6aa0a0a-ab1b-4084-9454-0fab047259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ad2fc5-be12-451b-b2d5-d18b7e6227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8278e6-d4d4-40ca-92bb-be87d52974fe}" ma:internalName="TaxCatchAll" ma:showField="CatchAllData" ma:web="07ad2fc5-be12-451b-b2d5-d18b7e6227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045c8d6-b5f7-4520-a53b-0755ae0cba0f">
      <Terms xmlns="http://schemas.microsoft.com/office/infopath/2007/PartnerControls"/>
    </lcf76f155ced4ddcb4097134ff3c332f>
    <TaxCatchAll xmlns="07ad2fc5-be12-451b-b2d5-d18b7e62272f" xsi:nil="true"/>
  </documentManagement>
</p:properties>
</file>

<file path=customXml/itemProps1.xml><?xml version="1.0" encoding="utf-8"?>
<ds:datastoreItem xmlns:ds="http://schemas.openxmlformats.org/officeDocument/2006/customXml" ds:itemID="{1978AEDD-B238-4A13-9826-D7DF05C18C64}">
  <ds:schemaRefs>
    <ds:schemaRef ds:uri="07ad2fc5-be12-451b-b2d5-d18b7e62272f"/>
    <ds:schemaRef ds:uri="c045c8d6-b5f7-4520-a53b-0755ae0cba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3D3F118-DBAB-4196-AEB9-1A60953613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6CDC2B-E9AA-4A98-9D90-EFD750CADA83}">
  <ds:schemaRefs>
    <ds:schemaRef ds:uri="07ad2fc5-be12-451b-b2d5-d18b7e62272f"/>
    <ds:schemaRef ds:uri="c045c8d6-b5f7-4520-a53b-0755ae0cba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Harry Stokhof</dc:creator>
  <cp:revision>7</cp:revision>
  <dcterms:created xsi:type="dcterms:W3CDTF">2023-06-01T09:04:28Z</dcterms:created>
  <dcterms:modified xsi:type="dcterms:W3CDTF">2023-08-14T07:24:45Z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0x010100A4274E9B5E10084B8CA96E8E6082C699</vt:lpwstr>
  </property>
  <property fmtid="{D5CDD505-2E9C-101B-9397-08002B2CF9AE}" pid="3" name="MediaServiceImageTags">
    <vt:lpwstr/>
  </property>
</Properties>
</file>