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6" r:id="rId5"/>
    <p:sldId id="277" r:id="rId6"/>
    <p:sldId id="284" r:id="rId7"/>
    <p:sldId id="282" r:id="rId8"/>
    <p:sldId id="293" r:id="rId9"/>
    <p:sldId id="288" r:id="rId10"/>
    <p:sldId id="294" r:id="rId11"/>
    <p:sldId id="289" r:id="rId12"/>
    <p:sldId id="298" r:id="rId13"/>
    <p:sldId id="295" r:id="rId14"/>
    <p:sldId id="292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8D81C50-2009-4646-B547-125E5BAC4CCA}">
          <p14:sldIdLst/>
        </p14:section>
        <p14:section name="Presentation" id="{9B066A1E-9E72-A44D-A06D-5E3C75E80272}">
          <p14:sldIdLst>
            <p14:sldId id="296"/>
            <p14:sldId id="277"/>
            <p14:sldId id="284"/>
            <p14:sldId id="282"/>
            <p14:sldId id="293"/>
            <p14:sldId id="288"/>
            <p14:sldId id="294"/>
            <p14:sldId id="289"/>
            <p14:sldId id="298"/>
            <p14:sldId id="295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161DF"/>
    <a:srgbClr val="F2925E"/>
    <a:srgbClr val="232525"/>
    <a:srgbClr val="C6D000"/>
    <a:srgbClr val="C9D8E5"/>
    <a:srgbClr val="CDE2BC"/>
    <a:srgbClr val="FEE9DA"/>
    <a:srgbClr val="FFCCCC"/>
    <a:srgbClr val="80D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5316" autoAdjust="0"/>
  </p:normalViewPr>
  <p:slideViewPr>
    <p:cSldViewPr showGuides="1">
      <p:cViewPr varScale="1">
        <p:scale>
          <a:sx n="71" d="100"/>
          <a:sy n="71" d="100"/>
        </p:scale>
        <p:origin x="109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82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t-painting-mural-michelangelo-285919/" TargetMode="External"/><Relationship Id="rId2" Type="http://schemas.microsoft.com/office/2007/relationships/hdphoto" Target="../media/hdphoto2.wdp"/><Relationship Id="rId1" Type="http://schemas.openxmlformats.org/officeDocument/2006/relationships/image" Target="../media/image16.png"/><Relationship Id="rId6" Type="http://schemas.openxmlformats.org/officeDocument/2006/relationships/hyperlink" Target="https://ilmond.wordpress.com/tag/hacker/" TargetMode="Externa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microsoft.com/office/2007/relationships/hdphoto" Target="../media/hdphoto6.wdp"/><Relationship Id="rId1" Type="http://schemas.openxmlformats.org/officeDocument/2006/relationships/image" Target="../media/image41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t-painting-mural-michelangelo-285919/" TargetMode="External"/><Relationship Id="rId2" Type="http://schemas.microsoft.com/office/2007/relationships/hdphoto" Target="../media/hdphoto2.wdp"/><Relationship Id="rId1" Type="http://schemas.openxmlformats.org/officeDocument/2006/relationships/image" Target="../media/image16.png"/><Relationship Id="rId6" Type="http://schemas.openxmlformats.org/officeDocument/2006/relationships/hyperlink" Target="https://ilmond.wordpress.com/tag/hacker/" TargetMode="Externa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microsoft.com/office/2007/relationships/hdphoto" Target="../media/hdphoto6.wdp"/><Relationship Id="rId1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1DEB3-BA3E-4973-A12E-DC098CDC0A2A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A24449-D0C5-4963-91E3-87CAB850CBB5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3200" dirty="0"/>
            <a:t>CONTACT</a:t>
          </a:r>
          <a:endParaRPr lang="en-US" sz="6000" dirty="0"/>
        </a:p>
      </dgm:t>
    </dgm:pt>
    <dgm:pt modelId="{4BFDACF1-B4C9-4BF9-983A-275A33D59046}" type="parTrans" cxnId="{78FB3C69-71FD-4A9A-87F7-D604CFC309D7}">
      <dgm:prSet/>
      <dgm:spPr/>
      <dgm:t>
        <a:bodyPr/>
        <a:lstStyle/>
        <a:p>
          <a:endParaRPr lang="en-US"/>
        </a:p>
      </dgm:t>
    </dgm:pt>
    <dgm:pt modelId="{F9BDEB3F-6FE6-429E-B47F-66199D63CEDE}" type="sibTrans" cxnId="{78FB3C69-71FD-4A9A-87F7-D604CFC309D7}">
      <dgm:prSet/>
      <dgm:spPr/>
      <dgm:t>
        <a:bodyPr/>
        <a:lstStyle/>
        <a:p>
          <a:endParaRPr lang="en-US"/>
        </a:p>
      </dgm:t>
    </dgm:pt>
    <dgm:pt modelId="{A6F81076-F329-4654-9C5B-716430F38C89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sz="1800" dirty="0"/>
            <a:t>Response rate 28,3% (34/120)</a:t>
          </a:r>
        </a:p>
      </dgm:t>
    </dgm:pt>
    <dgm:pt modelId="{DB9BE126-58B3-48B1-9266-7C6D6E4A932A}" type="parTrans" cxnId="{B1135BB8-1179-403A-8E50-C5D921AFEDA2}">
      <dgm:prSet/>
      <dgm:spPr/>
      <dgm:t>
        <a:bodyPr/>
        <a:lstStyle/>
        <a:p>
          <a:endParaRPr lang="en-US"/>
        </a:p>
      </dgm:t>
    </dgm:pt>
    <dgm:pt modelId="{66909F0A-3F05-4FD3-871C-C792754427A5}" type="sibTrans" cxnId="{B1135BB8-1179-403A-8E50-C5D921AFEDA2}">
      <dgm:prSet/>
      <dgm:spPr/>
      <dgm:t>
        <a:bodyPr/>
        <a:lstStyle/>
        <a:p>
          <a:endParaRPr lang="en-US"/>
        </a:p>
      </dgm:t>
    </dgm:pt>
    <dgm:pt modelId="{5EF68725-8599-4DB4-95BA-12B4879E8981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sz="1800" dirty="0"/>
            <a:t>Criteria to select participants</a:t>
          </a:r>
        </a:p>
      </dgm:t>
    </dgm:pt>
    <dgm:pt modelId="{F0FF3898-58E0-4D3E-897B-16928C428D78}" type="parTrans" cxnId="{A4682F65-DF51-4A6C-A4B8-934D517FB53B}">
      <dgm:prSet/>
      <dgm:spPr/>
      <dgm:t>
        <a:bodyPr/>
        <a:lstStyle/>
        <a:p>
          <a:endParaRPr lang="en-US"/>
        </a:p>
      </dgm:t>
    </dgm:pt>
    <dgm:pt modelId="{087B7306-2045-4F0D-B347-3FEA6682093C}" type="sibTrans" cxnId="{A4682F65-DF51-4A6C-A4B8-934D517FB53B}">
      <dgm:prSet/>
      <dgm:spPr/>
      <dgm:t>
        <a:bodyPr/>
        <a:lstStyle/>
        <a:p>
          <a:endParaRPr lang="en-US"/>
        </a:p>
      </dgm:t>
    </dgm:pt>
    <dgm:pt modelId="{8D159BB1-1027-4F3E-A772-BA2707E1B0FA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200000"/>
            </a:lnSpc>
          </a:pPr>
          <a:r>
            <a:rPr lang="en-US" sz="1800" dirty="0"/>
            <a:t>    (21)              (6)             (4)                 	  (3)	         (1)</a:t>
          </a:r>
        </a:p>
      </dgm:t>
    </dgm:pt>
    <dgm:pt modelId="{11D5733B-16C4-49F4-AE56-EE4007067D63}" type="parTrans" cxnId="{74D55859-8E0F-417B-BBDF-31011A3D3F1A}">
      <dgm:prSet/>
      <dgm:spPr/>
      <dgm:t>
        <a:bodyPr/>
        <a:lstStyle/>
        <a:p>
          <a:endParaRPr lang="en-US"/>
        </a:p>
      </dgm:t>
    </dgm:pt>
    <dgm:pt modelId="{F48CDC32-F7CC-4BFC-9372-B89914C146EF}" type="sibTrans" cxnId="{74D55859-8E0F-417B-BBDF-31011A3D3F1A}">
      <dgm:prSet/>
      <dgm:spPr/>
      <dgm:t>
        <a:bodyPr/>
        <a:lstStyle/>
        <a:p>
          <a:endParaRPr lang="en-US"/>
        </a:p>
      </dgm:t>
    </dgm:pt>
    <dgm:pt modelId="{753B0DE2-513D-4ABF-8B04-1E79C154AD5F}">
      <dgm:prSet phldrT="[Text]" custT="1"/>
      <dgm:spPr/>
      <dgm:t>
        <a:bodyPr/>
        <a:lstStyle/>
        <a:p>
          <a:r>
            <a:rPr lang="en-US" sz="3200" dirty="0"/>
            <a:t>INTERVIEW</a:t>
          </a:r>
          <a:endParaRPr lang="en-US" sz="4400" dirty="0"/>
        </a:p>
      </dgm:t>
    </dgm:pt>
    <dgm:pt modelId="{3B89F273-0D24-4146-8E98-14D9338958CA}" type="parTrans" cxnId="{61CF3265-0350-40A4-80C1-A4D51F4EB816}">
      <dgm:prSet/>
      <dgm:spPr/>
      <dgm:t>
        <a:bodyPr/>
        <a:lstStyle/>
        <a:p>
          <a:endParaRPr lang="en-US"/>
        </a:p>
      </dgm:t>
    </dgm:pt>
    <dgm:pt modelId="{A5B4108B-3CE2-420F-957A-AB5DA12CB29D}" type="sibTrans" cxnId="{61CF3265-0350-40A4-80C1-A4D51F4EB816}">
      <dgm:prSet/>
      <dgm:spPr/>
      <dgm:t>
        <a:bodyPr/>
        <a:lstStyle/>
        <a:p>
          <a:endParaRPr lang="en-US"/>
        </a:p>
      </dgm:t>
    </dgm:pt>
    <dgm:pt modelId="{922EBF0E-F8FD-4949-8086-9285C3CE5C32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sz="1800" dirty="0"/>
            <a:t>Collection 02-2017 &gt; 08-2022</a:t>
          </a:r>
        </a:p>
      </dgm:t>
    </dgm:pt>
    <dgm:pt modelId="{D1384321-A119-44C2-8A87-B444B748F4C4}" type="parTrans" cxnId="{D732F60D-4668-4843-B3FC-E247AB0FAC8D}">
      <dgm:prSet/>
      <dgm:spPr/>
      <dgm:t>
        <a:bodyPr/>
        <a:lstStyle/>
        <a:p>
          <a:endParaRPr lang="en-US"/>
        </a:p>
      </dgm:t>
    </dgm:pt>
    <dgm:pt modelId="{7647FEB7-6CE0-46D2-892B-F4721062B593}" type="sibTrans" cxnId="{D732F60D-4668-4843-B3FC-E247AB0FAC8D}">
      <dgm:prSet/>
      <dgm:spPr/>
      <dgm:t>
        <a:bodyPr/>
        <a:lstStyle/>
        <a:p>
          <a:endParaRPr lang="en-US"/>
        </a:p>
      </dgm:t>
    </dgm:pt>
    <dgm:pt modelId="{5C76E600-4A62-495C-B7A0-B820014B8098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200000"/>
            </a:lnSpc>
          </a:pPr>
          <a:r>
            <a:rPr lang="en-US" sz="1800" dirty="0"/>
            <a:t>     (7)           (7)           (5)        	(3)         (3)	     (1)		   (1)	     (1)	       (1)</a:t>
          </a:r>
        </a:p>
      </dgm:t>
    </dgm:pt>
    <dgm:pt modelId="{9818E754-4EBA-422A-921B-A4254A957770}" type="parTrans" cxnId="{A2AF1E89-AA08-43F1-9456-9678F5604699}">
      <dgm:prSet/>
      <dgm:spPr/>
      <dgm:t>
        <a:bodyPr/>
        <a:lstStyle/>
        <a:p>
          <a:endParaRPr lang="en-US"/>
        </a:p>
      </dgm:t>
    </dgm:pt>
    <dgm:pt modelId="{67AC3512-3398-4986-A6D5-B9DBD6E88C6B}" type="sibTrans" cxnId="{A2AF1E89-AA08-43F1-9456-9678F5604699}">
      <dgm:prSet/>
      <dgm:spPr/>
      <dgm:t>
        <a:bodyPr/>
        <a:lstStyle/>
        <a:p>
          <a:endParaRPr lang="en-US"/>
        </a:p>
      </dgm:t>
    </dgm:pt>
    <dgm:pt modelId="{F976E700-3EC8-44D2-84BC-46D694EF3F02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sz="1800" dirty="0"/>
            <a:t>20 groups (29) 13 leaders		</a:t>
          </a:r>
        </a:p>
      </dgm:t>
    </dgm:pt>
    <dgm:pt modelId="{7DF86006-3E4F-47CF-AFD2-C0B66451E5EA}" type="parTrans" cxnId="{130F2059-1E13-4EEB-BF70-63733ABCFB28}">
      <dgm:prSet/>
      <dgm:spPr/>
      <dgm:t>
        <a:bodyPr/>
        <a:lstStyle/>
        <a:p>
          <a:endParaRPr lang="en-US"/>
        </a:p>
      </dgm:t>
    </dgm:pt>
    <dgm:pt modelId="{1C606BC5-7DBA-49FD-85D4-F12B34F3E4F2}" type="sibTrans" cxnId="{130F2059-1E13-4EEB-BF70-63733ABCFB28}">
      <dgm:prSet/>
      <dgm:spPr/>
      <dgm:t>
        <a:bodyPr/>
        <a:lstStyle/>
        <a:p>
          <a:endParaRPr lang="en-US"/>
        </a:p>
      </dgm:t>
    </dgm:pt>
    <dgm:pt modelId="{DFA2AA88-5E6D-42A2-9B75-7EE1FC7A55A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</a:pPr>
          <a:endParaRPr lang="en-US" sz="1800" dirty="0"/>
        </a:p>
      </dgm:t>
    </dgm:pt>
    <dgm:pt modelId="{ECF787C0-73AA-46C0-97C1-78D813F62CAA}" type="parTrans" cxnId="{F9A73615-3572-4D9E-A01B-02FEFE494B36}">
      <dgm:prSet/>
      <dgm:spPr/>
      <dgm:t>
        <a:bodyPr/>
        <a:lstStyle/>
        <a:p>
          <a:endParaRPr lang="en-US"/>
        </a:p>
      </dgm:t>
    </dgm:pt>
    <dgm:pt modelId="{FFC1DC30-E725-43DC-BEA9-BA9998D4AC0F}" type="sibTrans" cxnId="{F9A73615-3572-4D9E-A01B-02FEFE494B36}">
      <dgm:prSet/>
      <dgm:spPr/>
      <dgm:t>
        <a:bodyPr/>
        <a:lstStyle/>
        <a:p>
          <a:endParaRPr lang="en-US"/>
        </a:p>
      </dgm:t>
    </dgm:pt>
    <dgm:pt modelId="{307E6F69-D158-468E-B31E-867762F48A59}" type="pres">
      <dgm:prSet presAssocID="{1C61DEB3-BA3E-4973-A12E-DC098CDC0A2A}" presName="linearFlow" presStyleCnt="0">
        <dgm:presLayoutVars>
          <dgm:dir/>
          <dgm:animLvl val="lvl"/>
          <dgm:resizeHandles/>
        </dgm:presLayoutVars>
      </dgm:prSet>
      <dgm:spPr/>
    </dgm:pt>
    <dgm:pt modelId="{AD872020-80D3-4B00-9F4E-4D426F638DA4}" type="pres">
      <dgm:prSet presAssocID="{6EA24449-D0C5-4963-91E3-87CAB850CBB5}" presName="compositeNode" presStyleCnt="0">
        <dgm:presLayoutVars>
          <dgm:bulletEnabled val="1"/>
        </dgm:presLayoutVars>
      </dgm:prSet>
      <dgm:spPr/>
    </dgm:pt>
    <dgm:pt modelId="{4F61E3ED-962D-497C-B315-79BB2D96C57F}" type="pres">
      <dgm:prSet presAssocID="{6EA24449-D0C5-4963-91E3-87CAB850CBB5}" presName="image" presStyleLbl="fgImgPlace1" presStyleIdx="0" presStyleCnt="2"/>
      <dgm:spPr>
        <a:blipFill>
          <a:blip xmlns:r="http://schemas.openxmlformats.org/officeDocument/2006/relationships" r:embed="rId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/>
                    </a14:imgEffect>
                    <a14:imgEffect>
                      <a14:saturation sat="66000"/>
                    </a14:imgEffect>
                    <a14:imgEffect>
                      <a14:brightnessContrast bright="64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3000" r="-33000"/>
          </a:stretch>
        </a:blipFill>
        <a:ln>
          <a:solidFill>
            <a:schemeClr val="tx1"/>
          </a:solidFill>
        </a:ln>
      </dgm:spPr>
    </dgm:pt>
    <dgm:pt modelId="{AD10D73C-608E-4472-8CF2-861088B01959}" type="pres">
      <dgm:prSet presAssocID="{6EA24449-D0C5-4963-91E3-87CAB850CBB5}" presName="childNode" presStyleLbl="node1" presStyleIdx="0" presStyleCnt="2">
        <dgm:presLayoutVars>
          <dgm:bulletEnabled val="1"/>
        </dgm:presLayoutVars>
      </dgm:prSet>
      <dgm:spPr/>
    </dgm:pt>
    <dgm:pt modelId="{4AE45398-8838-4D87-A5B4-55474307F82B}" type="pres">
      <dgm:prSet presAssocID="{6EA24449-D0C5-4963-91E3-87CAB850CBB5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F06C4E0B-775B-4846-B0C2-1C87291D5032}" type="pres">
      <dgm:prSet presAssocID="{F9BDEB3F-6FE6-429E-B47F-66199D63CEDE}" presName="sibTrans" presStyleCnt="0"/>
      <dgm:spPr/>
    </dgm:pt>
    <dgm:pt modelId="{50CE070C-BDFE-447E-9ECD-E49469824974}" type="pres">
      <dgm:prSet presAssocID="{753B0DE2-513D-4ABF-8B04-1E79C154AD5F}" presName="compositeNode" presStyleCnt="0">
        <dgm:presLayoutVars>
          <dgm:bulletEnabled val="1"/>
        </dgm:presLayoutVars>
      </dgm:prSet>
      <dgm:spPr/>
    </dgm:pt>
    <dgm:pt modelId="{334E032C-E1FB-44A0-9EC0-33033DEFD558}" type="pres">
      <dgm:prSet presAssocID="{753B0DE2-513D-4ABF-8B04-1E79C154AD5F}" presName="image" presStyleLbl="fgImgPlace1" presStyleIdx="1" presStyleCnt="2"/>
      <dgm:spPr>
        <a:blipFill dpi="0" rotWithShape="1">
          <a:blip xmlns:r="http://schemas.openxmlformats.org/officeDocument/2006/relationships"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brightnessContrast bright="7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0469" r="-20469"/>
          </a:stretch>
        </a:blipFill>
        <a:ln>
          <a:solidFill>
            <a:schemeClr val="tx1"/>
          </a:solidFill>
        </a:ln>
      </dgm:spPr>
    </dgm:pt>
    <dgm:pt modelId="{D951D6D7-2401-4148-9D25-F2FA6C677941}" type="pres">
      <dgm:prSet presAssocID="{753B0DE2-513D-4ABF-8B04-1E79C154AD5F}" presName="childNode" presStyleLbl="node1" presStyleIdx="1" presStyleCnt="2">
        <dgm:presLayoutVars>
          <dgm:bulletEnabled val="1"/>
        </dgm:presLayoutVars>
      </dgm:prSet>
      <dgm:spPr/>
    </dgm:pt>
    <dgm:pt modelId="{D0D98F04-48C6-404E-B9B6-64B87AB37438}" type="pres">
      <dgm:prSet presAssocID="{753B0DE2-513D-4ABF-8B04-1E79C154AD5F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4C1BF509-612C-4011-A8F6-CDB5A9EB526A}" type="presOf" srcId="{5C76E600-4A62-495C-B7A0-B820014B8098}" destId="{D951D6D7-2401-4148-9D25-F2FA6C677941}" srcOrd="0" destOrd="2" presId="urn:microsoft.com/office/officeart/2005/8/layout/hList2"/>
    <dgm:cxn modelId="{D732F60D-4668-4843-B3FC-E247AB0FAC8D}" srcId="{753B0DE2-513D-4ABF-8B04-1E79C154AD5F}" destId="{922EBF0E-F8FD-4949-8086-9285C3CE5C32}" srcOrd="0" destOrd="0" parTransId="{D1384321-A119-44C2-8A87-B444B748F4C4}" sibTransId="{7647FEB7-6CE0-46D2-892B-F4721062B593}"/>
    <dgm:cxn modelId="{F9A73615-3572-4D9E-A01B-02FEFE494B36}" srcId="{6EA24449-D0C5-4963-91E3-87CAB850CBB5}" destId="{DFA2AA88-5E6D-42A2-9B75-7EE1FC7A55A5}" srcOrd="2" destOrd="0" parTransId="{ECF787C0-73AA-46C0-97C1-78D813F62CAA}" sibTransId="{FFC1DC30-E725-43DC-BEA9-BA9998D4AC0F}"/>
    <dgm:cxn modelId="{855C1B22-3373-42B1-AD7E-9AED3736E490}" type="presOf" srcId="{8D159BB1-1027-4F3E-A772-BA2707E1B0FA}" destId="{AD10D73C-608E-4472-8CF2-861088B01959}" srcOrd="0" destOrd="3" presId="urn:microsoft.com/office/officeart/2005/8/layout/hList2"/>
    <dgm:cxn modelId="{5035D32A-056B-4499-8692-CCEEB839E972}" type="presOf" srcId="{A6F81076-F329-4654-9C5B-716430F38C89}" destId="{AD10D73C-608E-4472-8CF2-861088B01959}" srcOrd="0" destOrd="0" presId="urn:microsoft.com/office/officeart/2005/8/layout/hList2"/>
    <dgm:cxn modelId="{A4682F65-DF51-4A6C-A4B8-934D517FB53B}" srcId="{6EA24449-D0C5-4963-91E3-87CAB850CBB5}" destId="{5EF68725-8599-4DB4-95BA-12B4879E8981}" srcOrd="1" destOrd="0" parTransId="{F0FF3898-58E0-4D3E-897B-16928C428D78}" sibTransId="{087B7306-2045-4F0D-B347-3FEA6682093C}"/>
    <dgm:cxn modelId="{61CF3265-0350-40A4-80C1-A4D51F4EB816}" srcId="{1C61DEB3-BA3E-4973-A12E-DC098CDC0A2A}" destId="{753B0DE2-513D-4ABF-8B04-1E79C154AD5F}" srcOrd="1" destOrd="0" parTransId="{3B89F273-0D24-4146-8E98-14D9338958CA}" sibTransId="{A5B4108B-3CE2-420F-957A-AB5DA12CB29D}"/>
    <dgm:cxn modelId="{78FB3C69-71FD-4A9A-87F7-D604CFC309D7}" srcId="{1C61DEB3-BA3E-4973-A12E-DC098CDC0A2A}" destId="{6EA24449-D0C5-4963-91E3-87CAB850CBB5}" srcOrd="0" destOrd="0" parTransId="{4BFDACF1-B4C9-4BF9-983A-275A33D59046}" sibTransId="{F9BDEB3F-6FE6-429E-B47F-66199D63CEDE}"/>
    <dgm:cxn modelId="{ABA5EE57-5FD6-4786-8A0C-8EFCAF9B2D13}" type="presOf" srcId="{5EF68725-8599-4DB4-95BA-12B4879E8981}" destId="{AD10D73C-608E-4472-8CF2-861088B01959}" srcOrd="0" destOrd="1" presId="urn:microsoft.com/office/officeart/2005/8/layout/hList2"/>
    <dgm:cxn modelId="{130F2059-1E13-4EEB-BF70-63733ABCFB28}" srcId="{753B0DE2-513D-4ABF-8B04-1E79C154AD5F}" destId="{F976E700-3EC8-44D2-84BC-46D694EF3F02}" srcOrd="1" destOrd="0" parTransId="{7DF86006-3E4F-47CF-AFD2-C0B66451E5EA}" sibTransId="{1C606BC5-7DBA-49FD-85D4-F12B34F3E4F2}"/>
    <dgm:cxn modelId="{74D55859-8E0F-417B-BBDF-31011A3D3F1A}" srcId="{6EA24449-D0C5-4963-91E3-87CAB850CBB5}" destId="{8D159BB1-1027-4F3E-A772-BA2707E1B0FA}" srcOrd="3" destOrd="0" parTransId="{11D5733B-16C4-49F4-AE56-EE4007067D63}" sibTransId="{F48CDC32-F7CC-4BFC-9372-B89914C146EF}"/>
    <dgm:cxn modelId="{A2AF1E89-AA08-43F1-9456-9678F5604699}" srcId="{753B0DE2-513D-4ABF-8B04-1E79C154AD5F}" destId="{5C76E600-4A62-495C-B7A0-B820014B8098}" srcOrd="2" destOrd="0" parTransId="{9818E754-4EBA-422A-921B-A4254A957770}" sibTransId="{67AC3512-3398-4986-A6D5-B9DBD6E88C6B}"/>
    <dgm:cxn modelId="{DF970297-FC6E-49B8-A912-B45F92F9EFFD}" type="presOf" srcId="{922EBF0E-F8FD-4949-8086-9285C3CE5C32}" destId="{D951D6D7-2401-4148-9D25-F2FA6C677941}" srcOrd="0" destOrd="0" presId="urn:microsoft.com/office/officeart/2005/8/layout/hList2"/>
    <dgm:cxn modelId="{BD7453AA-EF7C-40A9-838C-2A28E12BAD1F}" type="presOf" srcId="{6EA24449-D0C5-4963-91E3-87CAB850CBB5}" destId="{4AE45398-8838-4D87-A5B4-55474307F82B}" srcOrd="0" destOrd="0" presId="urn:microsoft.com/office/officeart/2005/8/layout/hList2"/>
    <dgm:cxn modelId="{B1135BB8-1179-403A-8E50-C5D921AFEDA2}" srcId="{6EA24449-D0C5-4963-91E3-87CAB850CBB5}" destId="{A6F81076-F329-4654-9C5B-716430F38C89}" srcOrd="0" destOrd="0" parTransId="{DB9BE126-58B3-48B1-9266-7C6D6E4A932A}" sibTransId="{66909F0A-3F05-4FD3-871C-C792754427A5}"/>
    <dgm:cxn modelId="{CB2433BA-02B0-4A92-AB8C-14D82702AFB1}" type="presOf" srcId="{F976E700-3EC8-44D2-84BC-46D694EF3F02}" destId="{D951D6D7-2401-4148-9D25-F2FA6C677941}" srcOrd="0" destOrd="1" presId="urn:microsoft.com/office/officeart/2005/8/layout/hList2"/>
    <dgm:cxn modelId="{CFB4D6E2-5FF5-473B-BB3C-BAA03FC0BB3D}" type="presOf" srcId="{753B0DE2-513D-4ABF-8B04-1E79C154AD5F}" destId="{D0D98F04-48C6-404E-B9B6-64B87AB37438}" srcOrd="0" destOrd="0" presId="urn:microsoft.com/office/officeart/2005/8/layout/hList2"/>
    <dgm:cxn modelId="{FCD09AEE-D4D6-4D58-A738-68A8E4610BDD}" type="presOf" srcId="{1C61DEB3-BA3E-4973-A12E-DC098CDC0A2A}" destId="{307E6F69-D158-468E-B31E-867762F48A59}" srcOrd="0" destOrd="0" presId="urn:microsoft.com/office/officeart/2005/8/layout/hList2"/>
    <dgm:cxn modelId="{942A67F4-DC39-481E-A9A0-5D868C134843}" type="presOf" srcId="{DFA2AA88-5E6D-42A2-9B75-7EE1FC7A55A5}" destId="{AD10D73C-608E-4472-8CF2-861088B01959}" srcOrd="0" destOrd="2" presId="urn:microsoft.com/office/officeart/2005/8/layout/hList2"/>
    <dgm:cxn modelId="{F748C77D-9FEE-48B2-A41E-4797543237BD}" type="presParOf" srcId="{307E6F69-D158-468E-B31E-867762F48A59}" destId="{AD872020-80D3-4B00-9F4E-4D426F638DA4}" srcOrd="0" destOrd="0" presId="urn:microsoft.com/office/officeart/2005/8/layout/hList2"/>
    <dgm:cxn modelId="{6815DF2C-605F-4A9D-99E4-79D6664DE64D}" type="presParOf" srcId="{AD872020-80D3-4B00-9F4E-4D426F638DA4}" destId="{4F61E3ED-962D-497C-B315-79BB2D96C57F}" srcOrd="0" destOrd="0" presId="urn:microsoft.com/office/officeart/2005/8/layout/hList2"/>
    <dgm:cxn modelId="{E9552EC6-6D56-4A99-A1B4-791B466E5107}" type="presParOf" srcId="{AD872020-80D3-4B00-9F4E-4D426F638DA4}" destId="{AD10D73C-608E-4472-8CF2-861088B01959}" srcOrd="1" destOrd="0" presId="urn:microsoft.com/office/officeart/2005/8/layout/hList2"/>
    <dgm:cxn modelId="{F28773B3-4D3E-4D18-A91D-678CBF2BD469}" type="presParOf" srcId="{AD872020-80D3-4B00-9F4E-4D426F638DA4}" destId="{4AE45398-8838-4D87-A5B4-55474307F82B}" srcOrd="2" destOrd="0" presId="urn:microsoft.com/office/officeart/2005/8/layout/hList2"/>
    <dgm:cxn modelId="{CEDF2500-D4AC-4140-87DE-041E8642B2C5}" type="presParOf" srcId="{307E6F69-D158-468E-B31E-867762F48A59}" destId="{F06C4E0B-775B-4846-B0C2-1C87291D5032}" srcOrd="1" destOrd="0" presId="urn:microsoft.com/office/officeart/2005/8/layout/hList2"/>
    <dgm:cxn modelId="{033C36F7-48D4-4E1D-BD14-F0E110BC54EC}" type="presParOf" srcId="{307E6F69-D158-468E-B31E-867762F48A59}" destId="{50CE070C-BDFE-447E-9ECD-E49469824974}" srcOrd="2" destOrd="0" presId="urn:microsoft.com/office/officeart/2005/8/layout/hList2"/>
    <dgm:cxn modelId="{96BC536F-10B0-467F-8EFC-41DF571ECB5D}" type="presParOf" srcId="{50CE070C-BDFE-447E-9ECD-E49469824974}" destId="{334E032C-E1FB-44A0-9EC0-33033DEFD558}" srcOrd="0" destOrd="0" presId="urn:microsoft.com/office/officeart/2005/8/layout/hList2"/>
    <dgm:cxn modelId="{7CADB1AE-4ECE-486F-ABF7-307B98E48769}" type="presParOf" srcId="{50CE070C-BDFE-447E-9ECD-E49469824974}" destId="{D951D6D7-2401-4148-9D25-F2FA6C677941}" srcOrd="1" destOrd="0" presId="urn:microsoft.com/office/officeart/2005/8/layout/hList2"/>
    <dgm:cxn modelId="{B9F0D085-E988-455E-B956-6536D33D8E00}" type="presParOf" srcId="{50CE070C-BDFE-447E-9ECD-E49469824974}" destId="{D0D98F04-48C6-404E-B9B6-64B87AB37438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CFED4-0B7F-451E-A81E-51E9915E22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AF2BB-5994-4045-BA64-CFB0CF51EDAE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dirty="0"/>
            <a:t>Mainly online connections</a:t>
          </a:r>
        </a:p>
      </dgm:t>
    </dgm:pt>
    <dgm:pt modelId="{30BC2413-EE7A-45C5-804B-653C724910BA}" type="parTrans" cxnId="{E52AEF93-8E75-40E0-B51A-848B609311BD}">
      <dgm:prSet/>
      <dgm:spPr/>
      <dgm:t>
        <a:bodyPr/>
        <a:lstStyle/>
        <a:p>
          <a:endParaRPr lang="en-US"/>
        </a:p>
      </dgm:t>
    </dgm:pt>
    <dgm:pt modelId="{0BCCBE47-15C1-4964-B93A-9D7D964915B9}" type="sibTrans" cxnId="{E52AEF93-8E75-40E0-B51A-848B609311BD}">
      <dgm:prSet/>
      <dgm:spPr/>
      <dgm:t>
        <a:bodyPr/>
        <a:lstStyle/>
        <a:p>
          <a:endParaRPr lang="en-US"/>
        </a:p>
      </dgm:t>
    </dgm:pt>
    <dgm:pt modelId="{8AA2C3A4-1E2D-4731-832D-261060C0D1E6}">
      <dgm:prSet phldrT="[Text]"/>
      <dgm:spPr/>
      <dgm:t>
        <a:bodyPr/>
        <a:lstStyle/>
        <a:p>
          <a:endParaRPr lang="en-US" dirty="0"/>
        </a:p>
      </dgm:t>
    </dgm:pt>
    <dgm:pt modelId="{37066A65-28FF-4420-96CA-AD9E894C4B42}" type="parTrans" cxnId="{9DC9B311-120B-41AF-A674-4674B1F4A6D5}">
      <dgm:prSet/>
      <dgm:spPr/>
      <dgm:t>
        <a:bodyPr/>
        <a:lstStyle/>
        <a:p>
          <a:endParaRPr lang="en-US"/>
        </a:p>
      </dgm:t>
    </dgm:pt>
    <dgm:pt modelId="{E0D76FA6-6893-4045-9FA1-E65BB9205A3C}" type="sibTrans" cxnId="{9DC9B311-120B-41AF-A674-4674B1F4A6D5}">
      <dgm:prSet/>
      <dgm:spPr/>
      <dgm:t>
        <a:bodyPr/>
        <a:lstStyle/>
        <a:p>
          <a:endParaRPr lang="en-US"/>
        </a:p>
      </dgm:t>
    </dgm:pt>
    <dgm:pt modelId="{4B9F2F12-29F4-43BC-ADF1-B34EF8D04849}">
      <dgm:prSet phldrT="[Text]"/>
      <dgm:spPr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dirty="0"/>
            <a:t>Only online actions</a:t>
          </a:r>
        </a:p>
      </dgm:t>
    </dgm:pt>
    <dgm:pt modelId="{33AFA7C9-01C9-488C-963C-EF1C448CF94A}" type="parTrans" cxnId="{8AD199A2-12CA-4EE6-BE94-3C058C807EDA}">
      <dgm:prSet/>
      <dgm:spPr/>
      <dgm:t>
        <a:bodyPr/>
        <a:lstStyle/>
        <a:p>
          <a:endParaRPr lang="en-US"/>
        </a:p>
      </dgm:t>
    </dgm:pt>
    <dgm:pt modelId="{1846FE24-49AE-4F7D-B400-3DA10EB304C1}" type="sibTrans" cxnId="{8AD199A2-12CA-4EE6-BE94-3C058C807EDA}">
      <dgm:prSet/>
      <dgm:spPr/>
      <dgm:t>
        <a:bodyPr/>
        <a:lstStyle/>
        <a:p>
          <a:endParaRPr lang="en-US"/>
        </a:p>
      </dgm:t>
    </dgm:pt>
    <dgm:pt modelId="{D24A1B1B-9A15-41FD-9D90-12D7B0712E03}">
      <dgm:prSet phldrT="[Text]"/>
      <dgm:spPr/>
      <dgm:t>
        <a:bodyPr/>
        <a:lstStyle/>
        <a:p>
          <a:endParaRPr lang="en-US" dirty="0"/>
        </a:p>
      </dgm:t>
    </dgm:pt>
    <dgm:pt modelId="{1658EF39-72D9-4DAA-9BA8-794511CFB801}" type="parTrans" cxnId="{90EE4392-1FCE-476F-B7D2-946E38BC967B}">
      <dgm:prSet/>
      <dgm:spPr/>
      <dgm:t>
        <a:bodyPr/>
        <a:lstStyle/>
        <a:p>
          <a:endParaRPr lang="en-US"/>
        </a:p>
      </dgm:t>
    </dgm:pt>
    <dgm:pt modelId="{13770F45-A3C6-4AB7-8456-DC6AF2BD8F7F}" type="sibTrans" cxnId="{90EE4392-1FCE-476F-B7D2-946E38BC967B}">
      <dgm:prSet/>
      <dgm:spPr/>
      <dgm:t>
        <a:bodyPr/>
        <a:lstStyle/>
        <a:p>
          <a:endParaRPr lang="en-US"/>
        </a:p>
      </dgm:t>
    </dgm:pt>
    <dgm:pt modelId="{748D443F-B32F-4373-8FDC-5D600A20D30A}" type="pres">
      <dgm:prSet presAssocID="{866CFED4-0B7F-451E-A81E-51E9915E22D2}" presName="linear" presStyleCnt="0">
        <dgm:presLayoutVars>
          <dgm:animLvl val="lvl"/>
          <dgm:resizeHandles val="exact"/>
        </dgm:presLayoutVars>
      </dgm:prSet>
      <dgm:spPr/>
    </dgm:pt>
    <dgm:pt modelId="{03E6E7DF-814A-4D50-B5D6-46A69E04D2CF}" type="pres">
      <dgm:prSet presAssocID="{5CCAF2BB-5994-4045-BA64-CFB0CF51EDAE}" presName="parentText" presStyleLbl="node1" presStyleIdx="0" presStyleCnt="2" custLinFactNeighborY="7270">
        <dgm:presLayoutVars>
          <dgm:chMax val="0"/>
          <dgm:bulletEnabled val="1"/>
        </dgm:presLayoutVars>
      </dgm:prSet>
      <dgm:spPr/>
    </dgm:pt>
    <dgm:pt modelId="{407173DB-81F9-427B-8843-12D8FAA924FC}" type="pres">
      <dgm:prSet presAssocID="{5CCAF2BB-5994-4045-BA64-CFB0CF51EDAE}" presName="childText" presStyleLbl="revTx" presStyleIdx="0" presStyleCnt="2">
        <dgm:presLayoutVars>
          <dgm:bulletEnabled val="1"/>
        </dgm:presLayoutVars>
      </dgm:prSet>
      <dgm:spPr/>
    </dgm:pt>
    <dgm:pt modelId="{9C479DC0-839A-4133-9D9E-350446AD3EEE}" type="pres">
      <dgm:prSet presAssocID="{4B9F2F12-29F4-43BC-ADF1-B34EF8D0484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52C7A82-4622-487A-82B6-FB25CD39EA1C}" type="pres">
      <dgm:prSet presAssocID="{4B9F2F12-29F4-43BC-ADF1-B34EF8D0484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F82CA0D-28F3-4007-8022-7F4B513ED80D}" type="presOf" srcId="{4B9F2F12-29F4-43BC-ADF1-B34EF8D04849}" destId="{9C479DC0-839A-4133-9D9E-350446AD3EEE}" srcOrd="0" destOrd="0" presId="urn:microsoft.com/office/officeart/2005/8/layout/vList2"/>
    <dgm:cxn modelId="{CEE1520E-ECA7-497C-8E49-0D38ACC0DA8D}" type="presOf" srcId="{D24A1B1B-9A15-41FD-9D90-12D7B0712E03}" destId="{952C7A82-4622-487A-82B6-FB25CD39EA1C}" srcOrd="0" destOrd="0" presId="urn:microsoft.com/office/officeart/2005/8/layout/vList2"/>
    <dgm:cxn modelId="{9DC9B311-120B-41AF-A674-4674B1F4A6D5}" srcId="{5CCAF2BB-5994-4045-BA64-CFB0CF51EDAE}" destId="{8AA2C3A4-1E2D-4731-832D-261060C0D1E6}" srcOrd="0" destOrd="0" parTransId="{37066A65-28FF-4420-96CA-AD9E894C4B42}" sibTransId="{E0D76FA6-6893-4045-9FA1-E65BB9205A3C}"/>
    <dgm:cxn modelId="{A0404E84-CB22-4A01-BEB4-572F4B7E68FF}" type="presOf" srcId="{8AA2C3A4-1E2D-4731-832D-261060C0D1E6}" destId="{407173DB-81F9-427B-8843-12D8FAA924FC}" srcOrd="0" destOrd="0" presId="urn:microsoft.com/office/officeart/2005/8/layout/vList2"/>
    <dgm:cxn modelId="{90EE4392-1FCE-476F-B7D2-946E38BC967B}" srcId="{4B9F2F12-29F4-43BC-ADF1-B34EF8D04849}" destId="{D24A1B1B-9A15-41FD-9D90-12D7B0712E03}" srcOrd="0" destOrd="0" parTransId="{1658EF39-72D9-4DAA-9BA8-794511CFB801}" sibTransId="{13770F45-A3C6-4AB7-8456-DC6AF2BD8F7F}"/>
    <dgm:cxn modelId="{E52AEF93-8E75-40E0-B51A-848B609311BD}" srcId="{866CFED4-0B7F-451E-A81E-51E9915E22D2}" destId="{5CCAF2BB-5994-4045-BA64-CFB0CF51EDAE}" srcOrd="0" destOrd="0" parTransId="{30BC2413-EE7A-45C5-804B-653C724910BA}" sibTransId="{0BCCBE47-15C1-4964-B93A-9D7D964915B9}"/>
    <dgm:cxn modelId="{C246879F-6D99-4675-890A-B59F0A7CD935}" type="presOf" srcId="{866CFED4-0B7F-451E-A81E-51E9915E22D2}" destId="{748D443F-B32F-4373-8FDC-5D600A20D30A}" srcOrd="0" destOrd="0" presId="urn:microsoft.com/office/officeart/2005/8/layout/vList2"/>
    <dgm:cxn modelId="{8AD199A2-12CA-4EE6-BE94-3C058C807EDA}" srcId="{866CFED4-0B7F-451E-A81E-51E9915E22D2}" destId="{4B9F2F12-29F4-43BC-ADF1-B34EF8D04849}" srcOrd="1" destOrd="0" parTransId="{33AFA7C9-01C9-488C-963C-EF1C448CF94A}" sibTransId="{1846FE24-49AE-4F7D-B400-3DA10EB304C1}"/>
    <dgm:cxn modelId="{64094DDE-25B6-47C9-A563-E553F067C2F0}" type="presOf" srcId="{5CCAF2BB-5994-4045-BA64-CFB0CF51EDAE}" destId="{03E6E7DF-814A-4D50-B5D6-46A69E04D2CF}" srcOrd="0" destOrd="0" presId="urn:microsoft.com/office/officeart/2005/8/layout/vList2"/>
    <dgm:cxn modelId="{9E7CB121-D96F-45BE-95C1-F171694A59A0}" type="presParOf" srcId="{748D443F-B32F-4373-8FDC-5D600A20D30A}" destId="{03E6E7DF-814A-4D50-B5D6-46A69E04D2CF}" srcOrd="0" destOrd="0" presId="urn:microsoft.com/office/officeart/2005/8/layout/vList2"/>
    <dgm:cxn modelId="{C4D15556-D62A-4046-854E-610AB78ED3B3}" type="presParOf" srcId="{748D443F-B32F-4373-8FDC-5D600A20D30A}" destId="{407173DB-81F9-427B-8843-12D8FAA924FC}" srcOrd="1" destOrd="0" presId="urn:microsoft.com/office/officeart/2005/8/layout/vList2"/>
    <dgm:cxn modelId="{2F7B2B47-0376-4E66-84C6-2E5E3EDCB6CE}" type="presParOf" srcId="{748D443F-B32F-4373-8FDC-5D600A20D30A}" destId="{9C479DC0-839A-4133-9D9E-350446AD3EEE}" srcOrd="2" destOrd="0" presId="urn:microsoft.com/office/officeart/2005/8/layout/vList2"/>
    <dgm:cxn modelId="{D47E5223-CB59-4C91-812C-A49AE1FE00DD}" type="presParOf" srcId="{748D443F-B32F-4373-8FDC-5D600A20D30A}" destId="{952C7A82-4622-487A-82B6-FB25CD39EA1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6CFED4-0B7F-451E-A81E-51E9915E22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AF2BB-5994-4045-BA64-CFB0CF51EDAE}">
      <dgm:prSet phldrT="[Text]"/>
      <dgm:spPr>
        <a:solidFill>
          <a:schemeClr val="accent2">
            <a:lumMod val="50000"/>
            <a:lumOff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dirty="0"/>
            <a:t>Anonymity in most groups</a:t>
          </a:r>
        </a:p>
      </dgm:t>
    </dgm:pt>
    <dgm:pt modelId="{30BC2413-EE7A-45C5-804B-653C724910BA}" type="parTrans" cxnId="{E52AEF93-8E75-40E0-B51A-848B609311BD}">
      <dgm:prSet/>
      <dgm:spPr/>
      <dgm:t>
        <a:bodyPr/>
        <a:lstStyle/>
        <a:p>
          <a:endParaRPr lang="en-US"/>
        </a:p>
      </dgm:t>
    </dgm:pt>
    <dgm:pt modelId="{0BCCBE47-15C1-4964-B93A-9D7D964915B9}" type="sibTrans" cxnId="{E52AEF93-8E75-40E0-B51A-848B609311BD}">
      <dgm:prSet/>
      <dgm:spPr/>
      <dgm:t>
        <a:bodyPr/>
        <a:lstStyle/>
        <a:p>
          <a:endParaRPr lang="en-US"/>
        </a:p>
      </dgm:t>
    </dgm:pt>
    <dgm:pt modelId="{8AA2C3A4-1E2D-4731-832D-261060C0D1E6}">
      <dgm:prSet phldrT="[Text]"/>
      <dgm:spPr/>
      <dgm:t>
        <a:bodyPr/>
        <a:lstStyle/>
        <a:p>
          <a:endParaRPr lang="en-US" dirty="0"/>
        </a:p>
      </dgm:t>
    </dgm:pt>
    <dgm:pt modelId="{37066A65-28FF-4420-96CA-AD9E894C4B42}" type="parTrans" cxnId="{9DC9B311-120B-41AF-A674-4674B1F4A6D5}">
      <dgm:prSet/>
      <dgm:spPr/>
      <dgm:t>
        <a:bodyPr/>
        <a:lstStyle/>
        <a:p>
          <a:endParaRPr lang="en-US"/>
        </a:p>
      </dgm:t>
    </dgm:pt>
    <dgm:pt modelId="{E0D76FA6-6893-4045-9FA1-E65BB9205A3C}" type="sibTrans" cxnId="{9DC9B311-120B-41AF-A674-4674B1F4A6D5}">
      <dgm:prSet/>
      <dgm:spPr/>
      <dgm:t>
        <a:bodyPr/>
        <a:lstStyle/>
        <a:p>
          <a:endParaRPr lang="en-US"/>
        </a:p>
      </dgm:t>
    </dgm:pt>
    <dgm:pt modelId="{4B9F2F12-29F4-43BC-ADF1-B34EF8D04849}">
      <dgm:prSet phldrT="[Text]"/>
      <dgm:spPr>
        <a:solidFill>
          <a:schemeClr val="accent2">
            <a:lumMod val="50000"/>
            <a:lumOff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en-US" dirty="0"/>
            <a:t>Partially knowing real IDs</a:t>
          </a:r>
        </a:p>
      </dgm:t>
    </dgm:pt>
    <dgm:pt modelId="{33AFA7C9-01C9-488C-963C-EF1C448CF94A}" type="parTrans" cxnId="{8AD199A2-12CA-4EE6-BE94-3C058C807EDA}">
      <dgm:prSet/>
      <dgm:spPr/>
      <dgm:t>
        <a:bodyPr/>
        <a:lstStyle/>
        <a:p>
          <a:endParaRPr lang="en-US"/>
        </a:p>
      </dgm:t>
    </dgm:pt>
    <dgm:pt modelId="{1846FE24-49AE-4F7D-B400-3DA10EB304C1}" type="sibTrans" cxnId="{8AD199A2-12CA-4EE6-BE94-3C058C807EDA}">
      <dgm:prSet/>
      <dgm:spPr/>
      <dgm:t>
        <a:bodyPr/>
        <a:lstStyle/>
        <a:p>
          <a:endParaRPr lang="en-US"/>
        </a:p>
      </dgm:t>
    </dgm:pt>
    <dgm:pt modelId="{D24A1B1B-9A15-41FD-9D90-12D7B0712E03}">
      <dgm:prSet phldrT="[Text]"/>
      <dgm:spPr/>
      <dgm:t>
        <a:bodyPr/>
        <a:lstStyle/>
        <a:p>
          <a:endParaRPr lang="en-US" dirty="0"/>
        </a:p>
      </dgm:t>
    </dgm:pt>
    <dgm:pt modelId="{1658EF39-72D9-4DAA-9BA8-794511CFB801}" type="parTrans" cxnId="{90EE4392-1FCE-476F-B7D2-946E38BC967B}">
      <dgm:prSet/>
      <dgm:spPr/>
      <dgm:t>
        <a:bodyPr/>
        <a:lstStyle/>
        <a:p>
          <a:endParaRPr lang="en-US"/>
        </a:p>
      </dgm:t>
    </dgm:pt>
    <dgm:pt modelId="{13770F45-A3C6-4AB7-8456-DC6AF2BD8F7F}" type="sibTrans" cxnId="{90EE4392-1FCE-476F-B7D2-946E38BC967B}">
      <dgm:prSet/>
      <dgm:spPr/>
      <dgm:t>
        <a:bodyPr/>
        <a:lstStyle/>
        <a:p>
          <a:endParaRPr lang="en-US"/>
        </a:p>
      </dgm:t>
    </dgm:pt>
    <dgm:pt modelId="{748D443F-B32F-4373-8FDC-5D600A20D30A}" type="pres">
      <dgm:prSet presAssocID="{866CFED4-0B7F-451E-A81E-51E9915E22D2}" presName="linear" presStyleCnt="0">
        <dgm:presLayoutVars>
          <dgm:animLvl val="lvl"/>
          <dgm:resizeHandles val="exact"/>
        </dgm:presLayoutVars>
      </dgm:prSet>
      <dgm:spPr/>
    </dgm:pt>
    <dgm:pt modelId="{03E6E7DF-814A-4D50-B5D6-46A69E04D2CF}" type="pres">
      <dgm:prSet presAssocID="{5CCAF2BB-5994-4045-BA64-CFB0CF51EDA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07173DB-81F9-427B-8843-12D8FAA924FC}" type="pres">
      <dgm:prSet presAssocID="{5CCAF2BB-5994-4045-BA64-CFB0CF51EDAE}" presName="childText" presStyleLbl="revTx" presStyleIdx="0" presStyleCnt="2">
        <dgm:presLayoutVars>
          <dgm:bulletEnabled val="1"/>
        </dgm:presLayoutVars>
      </dgm:prSet>
      <dgm:spPr/>
    </dgm:pt>
    <dgm:pt modelId="{9C479DC0-839A-4133-9D9E-350446AD3EEE}" type="pres">
      <dgm:prSet presAssocID="{4B9F2F12-29F4-43BC-ADF1-B34EF8D0484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52C7A82-4622-487A-82B6-FB25CD39EA1C}" type="pres">
      <dgm:prSet presAssocID="{4B9F2F12-29F4-43BC-ADF1-B34EF8D0484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F82CA0D-28F3-4007-8022-7F4B513ED80D}" type="presOf" srcId="{4B9F2F12-29F4-43BC-ADF1-B34EF8D04849}" destId="{9C479DC0-839A-4133-9D9E-350446AD3EEE}" srcOrd="0" destOrd="0" presId="urn:microsoft.com/office/officeart/2005/8/layout/vList2"/>
    <dgm:cxn modelId="{CEE1520E-ECA7-497C-8E49-0D38ACC0DA8D}" type="presOf" srcId="{D24A1B1B-9A15-41FD-9D90-12D7B0712E03}" destId="{952C7A82-4622-487A-82B6-FB25CD39EA1C}" srcOrd="0" destOrd="0" presId="urn:microsoft.com/office/officeart/2005/8/layout/vList2"/>
    <dgm:cxn modelId="{9DC9B311-120B-41AF-A674-4674B1F4A6D5}" srcId="{5CCAF2BB-5994-4045-BA64-CFB0CF51EDAE}" destId="{8AA2C3A4-1E2D-4731-832D-261060C0D1E6}" srcOrd="0" destOrd="0" parTransId="{37066A65-28FF-4420-96CA-AD9E894C4B42}" sibTransId="{E0D76FA6-6893-4045-9FA1-E65BB9205A3C}"/>
    <dgm:cxn modelId="{A0404E84-CB22-4A01-BEB4-572F4B7E68FF}" type="presOf" srcId="{8AA2C3A4-1E2D-4731-832D-261060C0D1E6}" destId="{407173DB-81F9-427B-8843-12D8FAA924FC}" srcOrd="0" destOrd="0" presId="urn:microsoft.com/office/officeart/2005/8/layout/vList2"/>
    <dgm:cxn modelId="{90EE4392-1FCE-476F-B7D2-946E38BC967B}" srcId="{4B9F2F12-29F4-43BC-ADF1-B34EF8D04849}" destId="{D24A1B1B-9A15-41FD-9D90-12D7B0712E03}" srcOrd="0" destOrd="0" parTransId="{1658EF39-72D9-4DAA-9BA8-794511CFB801}" sibTransId="{13770F45-A3C6-4AB7-8456-DC6AF2BD8F7F}"/>
    <dgm:cxn modelId="{E52AEF93-8E75-40E0-B51A-848B609311BD}" srcId="{866CFED4-0B7F-451E-A81E-51E9915E22D2}" destId="{5CCAF2BB-5994-4045-BA64-CFB0CF51EDAE}" srcOrd="0" destOrd="0" parTransId="{30BC2413-EE7A-45C5-804B-653C724910BA}" sibTransId="{0BCCBE47-15C1-4964-B93A-9D7D964915B9}"/>
    <dgm:cxn modelId="{C246879F-6D99-4675-890A-B59F0A7CD935}" type="presOf" srcId="{866CFED4-0B7F-451E-A81E-51E9915E22D2}" destId="{748D443F-B32F-4373-8FDC-5D600A20D30A}" srcOrd="0" destOrd="0" presId="urn:microsoft.com/office/officeart/2005/8/layout/vList2"/>
    <dgm:cxn modelId="{8AD199A2-12CA-4EE6-BE94-3C058C807EDA}" srcId="{866CFED4-0B7F-451E-A81E-51E9915E22D2}" destId="{4B9F2F12-29F4-43BC-ADF1-B34EF8D04849}" srcOrd="1" destOrd="0" parTransId="{33AFA7C9-01C9-488C-963C-EF1C448CF94A}" sibTransId="{1846FE24-49AE-4F7D-B400-3DA10EB304C1}"/>
    <dgm:cxn modelId="{64094DDE-25B6-47C9-A563-E553F067C2F0}" type="presOf" srcId="{5CCAF2BB-5994-4045-BA64-CFB0CF51EDAE}" destId="{03E6E7DF-814A-4D50-B5D6-46A69E04D2CF}" srcOrd="0" destOrd="0" presId="urn:microsoft.com/office/officeart/2005/8/layout/vList2"/>
    <dgm:cxn modelId="{9E7CB121-D96F-45BE-95C1-F171694A59A0}" type="presParOf" srcId="{748D443F-B32F-4373-8FDC-5D600A20D30A}" destId="{03E6E7DF-814A-4D50-B5D6-46A69E04D2CF}" srcOrd="0" destOrd="0" presId="urn:microsoft.com/office/officeart/2005/8/layout/vList2"/>
    <dgm:cxn modelId="{C4D15556-D62A-4046-854E-610AB78ED3B3}" type="presParOf" srcId="{748D443F-B32F-4373-8FDC-5D600A20D30A}" destId="{407173DB-81F9-427B-8843-12D8FAA924FC}" srcOrd="1" destOrd="0" presId="urn:microsoft.com/office/officeart/2005/8/layout/vList2"/>
    <dgm:cxn modelId="{2F7B2B47-0376-4E66-84C6-2E5E3EDCB6CE}" type="presParOf" srcId="{748D443F-B32F-4373-8FDC-5D600A20D30A}" destId="{9C479DC0-839A-4133-9D9E-350446AD3EEE}" srcOrd="2" destOrd="0" presId="urn:microsoft.com/office/officeart/2005/8/layout/vList2"/>
    <dgm:cxn modelId="{D47E5223-CB59-4C91-812C-A49AE1FE00DD}" type="presParOf" srcId="{748D443F-B32F-4373-8FDC-5D600A20D30A}" destId="{952C7A82-4622-487A-82B6-FB25CD39EA1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454BF7-2993-4AA5-8CBE-0ECF123EE2E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B7392F0-11FF-48A6-9596-5B8AA996251E}">
      <dgm:prSet phldrT="[Text]" custT="1"/>
      <dgm:spPr>
        <a:blipFill rotWithShape="0">
          <a:blip xmlns:r="http://schemas.openxmlformats.org/officeDocument/2006/relationships" r:embed="rId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 sz="2800" b="1" dirty="0">
            <a:solidFill>
              <a:schemeClr val="bg1"/>
            </a:solidFill>
          </a:endParaRPr>
        </a:p>
      </dgm:t>
    </dgm:pt>
    <dgm:pt modelId="{1BB4E2ED-35E9-4472-87E2-639AF69DF731}" type="parTrans" cxnId="{AF38581D-1C09-49DC-AADD-AA0C86518994}">
      <dgm:prSet/>
      <dgm:spPr/>
      <dgm:t>
        <a:bodyPr/>
        <a:lstStyle/>
        <a:p>
          <a:endParaRPr lang="en-US"/>
        </a:p>
      </dgm:t>
    </dgm:pt>
    <dgm:pt modelId="{2D0B2CED-98DE-4E76-8C9D-4ECF99BC0FE9}" type="sibTrans" cxnId="{AF38581D-1C09-49DC-AADD-AA0C86518994}">
      <dgm:prSet/>
      <dgm:spPr/>
      <dgm:t>
        <a:bodyPr/>
        <a:lstStyle/>
        <a:p>
          <a:endParaRPr lang="en-US"/>
        </a:p>
      </dgm:t>
    </dgm:pt>
    <dgm:pt modelId="{7D6F7CBB-96D8-49DB-9350-A78143D5519A}">
      <dgm:prSet phldrT="[Text]"/>
      <dgm:spPr>
        <a:blipFill rotWithShape="0">
          <a:blip xmlns:r="http://schemas.openxmlformats.org/officeDocument/2006/relationships" r:embed="rId3" cstate="email">
            <a:duotone>
              <a:prstClr val="black"/>
              <a:schemeClr val="tx2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ln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en-US" dirty="0"/>
        </a:p>
      </dgm:t>
    </dgm:pt>
    <dgm:pt modelId="{BA3D830C-0745-443B-A68A-57C55BCF7191}" type="parTrans" cxnId="{CCA44DDB-ED05-441B-B2AD-E2F5FC4EB572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5984598-6CAF-4AC5-AD31-A4C315FFA7FE}" type="sibTrans" cxnId="{CCA44DDB-ED05-441B-B2AD-E2F5FC4EB572}">
      <dgm:prSet/>
      <dgm:spPr/>
      <dgm:t>
        <a:bodyPr/>
        <a:lstStyle/>
        <a:p>
          <a:endParaRPr lang="en-US"/>
        </a:p>
      </dgm:t>
    </dgm:pt>
    <dgm:pt modelId="{05E1D73D-BB77-4D27-A02C-17B6CE2DA838}">
      <dgm:prSet phldrT="[Text]"/>
      <dgm:spPr>
        <a:blipFill rotWithShape="0">
          <a:blip xmlns:r="http://schemas.openxmlformats.org/officeDocument/2006/relationships"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33427D81-03F1-42AB-B1D3-AC1D5EC23773}" type="parTrans" cxnId="{D5B84614-99BA-452E-8905-6C0146D9317B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495F6E24-6FE4-427B-AEDD-C22C1C512736}" type="sibTrans" cxnId="{D5B84614-99BA-452E-8905-6C0146D9317B}">
      <dgm:prSet/>
      <dgm:spPr/>
      <dgm:t>
        <a:bodyPr/>
        <a:lstStyle/>
        <a:p>
          <a:endParaRPr lang="en-US"/>
        </a:p>
      </dgm:t>
    </dgm:pt>
    <dgm:pt modelId="{E8435839-9040-4DE3-9EAF-BAB0AF542D7A}">
      <dgm:prSet phldrT="[Text]"/>
      <dgm:spPr>
        <a:blipFill rotWithShape="0">
          <a:blip xmlns:r="http://schemas.openxmlformats.org/officeDocument/2006/relationships"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412B2E20-90AD-44FC-BE68-31C8BFD8D53E}" type="sibTrans" cxnId="{6E3D87E0-305A-495E-9CD7-166972229C9C}">
      <dgm:prSet/>
      <dgm:spPr/>
      <dgm:t>
        <a:bodyPr/>
        <a:lstStyle/>
        <a:p>
          <a:endParaRPr lang="en-US"/>
        </a:p>
      </dgm:t>
    </dgm:pt>
    <dgm:pt modelId="{57D7932C-B192-4535-B93C-091B028A5929}" type="parTrans" cxnId="{6E3D87E0-305A-495E-9CD7-166972229C9C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4F8BC7E-5A8E-406F-88F5-00C0D7B3094A}" type="pres">
      <dgm:prSet presAssocID="{03454BF7-2993-4AA5-8CBE-0ECF123EE2E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C7F01D9-AC5C-4F55-A8C8-F3ADC47BBB78}" type="pres">
      <dgm:prSet presAssocID="{9B7392F0-11FF-48A6-9596-5B8AA996251E}" presName="centerShape" presStyleLbl="node0" presStyleIdx="0" presStyleCnt="1" custScaleX="108772" custScaleY="73871"/>
      <dgm:spPr>
        <a:prstGeom prst="roundRect">
          <a:avLst/>
        </a:prstGeom>
      </dgm:spPr>
    </dgm:pt>
    <dgm:pt modelId="{B163E509-C170-435A-9150-F7B4496137D9}" type="pres">
      <dgm:prSet presAssocID="{57D7932C-B192-4535-B93C-091B028A5929}" presName="parTrans" presStyleLbl="bgSibTrans2D1" presStyleIdx="0" presStyleCnt="3"/>
      <dgm:spPr/>
    </dgm:pt>
    <dgm:pt modelId="{E73280A5-2EED-4466-B292-567BA68795E2}" type="pres">
      <dgm:prSet presAssocID="{E8435839-9040-4DE3-9EAF-BAB0AF542D7A}" presName="node" presStyleLbl="node1" presStyleIdx="0" presStyleCnt="3" custRadScaleRad="113985" custRadScaleInc="2033">
        <dgm:presLayoutVars>
          <dgm:bulletEnabled val="1"/>
        </dgm:presLayoutVars>
      </dgm:prSet>
      <dgm:spPr/>
    </dgm:pt>
    <dgm:pt modelId="{C3A433DB-B806-4328-9DC8-989E37CE168E}" type="pres">
      <dgm:prSet presAssocID="{BA3D830C-0745-443B-A68A-57C55BCF7191}" presName="parTrans" presStyleLbl="bgSibTrans2D1" presStyleIdx="1" presStyleCnt="3"/>
      <dgm:spPr/>
    </dgm:pt>
    <dgm:pt modelId="{EB41C612-212A-43CB-BB24-0ADA8F052E95}" type="pres">
      <dgm:prSet presAssocID="{7D6F7CBB-96D8-49DB-9350-A78143D5519A}" presName="node" presStyleLbl="node1" presStyleIdx="1" presStyleCnt="3">
        <dgm:presLayoutVars>
          <dgm:bulletEnabled val="1"/>
        </dgm:presLayoutVars>
      </dgm:prSet>
      <dgm:spPr/>
    </dgm:pt>
    <dgm:pt modelId="{EC74B496-7F07-4409-BAF0-9FBD4019A77E}" type="pres">
      <dgm:prSet presAssocID="{33427D81-03F1-42AB-B1D3-AC1D5EC23773}" presName="parTrans" presStyleLbl="bgSibTrans2D1" presStyleIdx="2" presStyleCnt="3"/>
      <dgm:spPr/>
    </dgm:pt>
    <dgm:pt modelId="{89911729-C373-4ADA-AE0C-B9A5645F18C4}" type="pres">
      <dgm:prSet presAssocID="{05E1D73D-BB77-4D27-A02C-17B6CE2DA838}" presName="node" presStyleLbl="node1" presStyleIdx="2" presStyleCnt="3" custRadScaleRad="113985" custRadScaleInc="-2033">
        <dgm:presLayoutVars>
          <dgm:bulletEnabled val="1"/>
        </dgm:presLayoutVars>
      </dgm:prSet>
      <dgm:spPr/>
    </dgm:pt>
  </dgm:ptLst>
  <dgm:cxnLst>
    <dgm:cxn modelId="{D5B84614-99BA-452E-8905-6C0146D9317B}" srcId="{9B7392F0-11FF-48A6-9596-5B8AA996251E}" destId="{05E1D73D-BB77-4D27-A02C-17B6CE2DA838}" srcOrd="2" destOrd="0" parTransId="{33427D81-03F1-42AB-B1D3-AC1D5EC23773}" sibTransId="{495F6E24-6FE4-427B-AEDD-C22C1C512736}"/>
    <dgm:cxn modelId="{3E270415-8DF6-4A6B-9619-A4BD8A34FFE7}" type="presOf" srcId="{03454BF7-2993-4AA5-8CBE-0ECF123EE2EE}" destId="{64F8BC7E-5A8E-406F-88F5-00C0D7B3094A}" srcOrd="0" destOrd="0" presId="urn:microsoft.com/office/officeart/2005/8/layout/radial4"/>
    <dgm:cxn modelId="{8CD4BF18-15D0-4A9A-AC30-06D4D9E36049}" type="presOf" srcId="{9B7392F0-11FF-48A6-9596-5B8AA996251E}" destId="{AC7F01D9-AC5C-4F55-A8C8-F3ADC47BBB78}" srcOrd="0" destOrd="0" presId="urn:microsoft.com/office/officeart/2005/8/layout/radial4"/>
    <dgm:cxn modelId="{AF38581D-1C09-49DC-AADD-AA0C86518994}" srcId="{03454BF7-2993-4AA5-8CBE-0ECF123EE2EE}" destId="{9B7392F0-11FF-48A6-9596-5B8AA996251E}" srcOrd="0" destOrd="0" parTransId="{1BB4E2ED-35E9-4472-87E2-639AF69DF731}" sibTransId="{2D0B2CED-98DE-4E76-8C9D-4ECF99BC0FE9}"/>
    <dgm:cxn modelId="{C78B4047-9DCB-40B9-B8AF-611EC9DB7108}" type="presOf" srcId="{7D6F7CBB-96D8-49DB-9350-A78143D5519A}" destId="{EB41C612-212A-43CB-BB24-0ADA8F052E95}" srcOrd="0" destOrd="0" presId="urn:microsoft.com/office/officeart/2005/8/layout/radial4"/>
    <dgm:cxn modelId="{BFE15E57-EAB9-4C94-95B6-DC2D4611DCE2}" type="presOf" srcId="{E8435839-9040-4DE3-9EAF-BAB0AF542D7A}" destId="{E73280A5-2EED-4466-B292-567BA68795E2}" srcOrd="0" destOrd="0" presId="urn:microsoft.com/office/officeart/2005/8/layout/radial4"/>
    <dgm:cxn modelId="{1181DEAB-7040-4077-B53C-B376776EFED7}" type="presOf" srcId="{33427D81-03F1-42AB-B1D3-AC1D5EC23773}" destId="{EC74B496-7F07-4409-BAF0-9FBD4019A77E}" srcOrd="0" destOrd="0" presId="urn:microsoft.com/office/officeart/2005/8/layout/radial4"/>
    <dgm:cxn modelId="{E1D4ACAE-4306-4815-A3EA-831B0DCFA837}" type="presOf" srcId="{05E1D73D-BB77-4D27-A02C-17B6CE2DA838}" destId="{89911729-C373-4ADA-AE0C-B9A5645F18C4}" srcOrd="0" destOrd="0" presId="urn:microsoft.com/office/officeart/2005/8/layout/radial4"/>
    <dgm:cxn modelId="{F8BD99BC-D24D-42FA-9AE2-FEEB99A1E317}" type="presOf" srcId="{57D7932C-B192-4535-B93C-091B028A5929}" destId="{B163E509-C170-435A-9150-F7B4496137D9}" srcOrd="0" destOrd="0" presId="urn:microsoft.com/office/officeart/2005/8/layout/radial4"/>
    <dgm:cxn modelId="{CCA44DDB-ED05-441B-B2AD-E2F5FC4EB572}" srcId="{9B7392F0-11FF-48A6-9596-5B8AA996251E}" destId="{7D6F7CBB-96D8-49DB-9350-A78143D5519A}" srcOrd="1" destOrd="0" parTransId="{BA3D830C-0745-443B-A68A-57C55BCF7191}" sibTransId="{75984598-6CAF-4AC5-AD31-A4C315FFA7FE}"/>
    <dgm:cxn modelId="{6E3D87E0-305A-495E-9CD7-166972229C9C}" srcId="{9B7392F0-11FF-48A6-9596-5B8AA996251E}" destId="{E8435839-9040-4DE3-9EAF-BAB0AF542D7A}" srcOrd="0" destOrd="0" parTransId="{57D7932C-B192-4535-B93C-091B028A5929}" sibTransId="{412B2E20-90AD-44FC-BE68-31C8BFD8D53E}"/>
    <dgm:cxn modelId="{102086E9-4F59-4246-B015-A2697946BF9B}" type="presOf" srcId="{BA3D830C-0745-443B-A68A-57C55BCF7191}" destId="{C3A433DB-B806-4328-9DC8-989E37CE168E}" srcOrd="0" destOrd="0" presId="urn:microsoft.com/office/officeart/2005/8/layout/radial4"/>
    <dgm:cxn modelId="{E35CC98C-95CF-443B-A4F4-1F8C8221D30F}" type="presParOf" srcId="{64F8BC7E-5A8E-406F-88F5-00C0D7B3094A}" destId="{AC7F01D9-AC5C-4F55-A8C8-F3ADC47BBB78}" srcOrd="0" destOrd="0" presId="urn:microsoft.com/office/officeart/2005/8/layout/radial4"/>
    <dgm:cxn modelId="{20CDA238-ABAC-470C-9B5F-B8A24FB6BBBB}" type="presParOf" srcId="{64F8BC7E-5A8E-406F-88F5-00C0D7B3094A}" destId="{B163E509-C170-435A-9150-F7B4496137D9}" srcOrd="1" destOrd="0" presId="urn:microsoft.com/office/officeart/2005/8/layout/radial4"/>
    <dgm:cxn modelId="{533E27E5-B803-4DDD-8DA7-CA7A3917E71B}" type="presParOf" srcId="{64F8BC7E-5A8E-406F-88F5-00C0D7B3094A}" destId="{E73280A5-2EED-4466-B292-567BA68795E2}" srcOrd="2" destOrd="0" presId="urn:microsoft.com/office/officeart/2005/8/layout/radial4"/>
    <dgm:cxn modelId="{B66A8E6A-5FCA-4706-B09C-3553AC70221C}" type="presParOf" srcId="{64F8BC7E-5A8E-406F-88F5-00C0D7B3094A}" destId="{C3A433DB-B806-4328-9DC8-989E37CE168E}" srcOrd="3" destOrd="0" presId="urn:microsoft.com/office/officeart/2005/8/layout/radial4"/>
    <dgm:cxn modelId="{5644ED55-0FD5-4B40-827F-D8E5C36C5325}" type="presParOf" srcId="{64F8BC7E-5A8E-406F-88F5-00C0D7B3094A}" destId="{EB41C612-212A-43CB-BB24-0ADA8F052E95}" srcOrd="4" destOrd="0" presId="urn:microsoft.com/office/officeart/2005/8/layout/radial4"/>
    <dgm:cxn modelId="{8D576810-007A-4A5A-A589-282A714FCF54}" type="presParOf" srcId="{64F8BC7E-5A8E-406F-88F5-00C0D7B3094A}" destId="{EC74B496-7F07-4409-BAF0-9FBD4019A77E}" srcOrd="5" destOrd="0" presId="urn:microsoft.com/office/officeart/2005/8/layout/radial4"/>
    <dgm:cxn modelId="{82CDE3AE-586B-4E99-ACEC-142BB82328D5}" type="presParOf" srcId="{64F8BC7E-5A8E-406F-88F5-00C0D7B3094A}" destId="{89911729-C373-4ADA-AE0C-B9A5645F18C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6A9645-3AA5-439C-9C80-B2B35F2B808D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37F887F4-48C3-4AC6-9C26-56B40CF6237E}">
      <dgm:prSet phldrT="[Text]"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Open teams</a:t>
          </a:r>
        </a:p>
      </dgm:t>
    </dgm:pt>
    <dgm:pt modelId="{2929037E-C2F1-4AA8-9885-9AB42C37FB4C}" type="parTrans" cxnId="{CD273F49-D68C-4550-B641-478C6844C215}">
      <dgm:prSet/>
      <dgm:spPr/>
      <dgm:t>
        <a:bodyPr/>
        <a:lstStyle/>
        <a:p>
          <a:endParaRPr lang="en-US"/>
        </a:p>
      </dgm:t>
    </dgm:pt>
    <dgm:pt modelId="{6A41DF87-D9AA-4D45-A705-1DD5512C9FF6}" type="sibTrans" cxnId="{CD273F49-D68C-4550-B641-478C6844C215}">
      <dgm:prSet/>
      <dgm:spPr/>
      <dgm:t>
        <a:bodyPr/>
        <a:lstStyle/>
        <a:p>
          <a:endParaRPr lang="en-US"/>
        </a:p>
      </dgm:t>
    </dgm:pt>
    <dgm:pt modelId="{7FA2A778-5603-4CB3-BE31-88684EFC3681}">
      <dgm:prSet phldrT="[Text]"/>
      <dgm:spPr>
        <a:solidFill>
          <a:schemeClr val="bg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Closed teams</a:t>
          </a:r>
        </a:p>
      </dgm:t>
    </dgm:pt>
    <dgm:pt modelId="{095BB9DC-69AE-4CB0-8579-6F5BB0CAE003}" type="parTrans" cxnId="{EDF336DF-3CA7-4747-890B-B4FEB152FA03}">
      <dgm:prSet/>
      <dgm:spPr/>
      <dgm:t>
        <a:bodyPr/>
        <a:lstStyle/>
        <a:p>
          <a:endParaRPr lang="en-US"/>
        </a:p>
      </dgm:t>
    </dgm:pt>
    <dgm:pt modelId="{A0949BE6-E2D8-40DC-99C1-FAA5E9F344B1}" type="sibTrans" cxnId="{EDF336DF-3CA7-4747-890B-B4FEB152FA03}">
      <dgm:prSet/>
      <dgm:spPr/>
      <dgm:t>
        <a:bodyPr/>
        <a:lstStyle/>
        <a:p>
          <a:endParaRPr lang="en-US"/>
        </a:p>
      </dgm:t>
    </dgm:pt>
    <dgm:pt modelId="{5C74DCE6-FCC8-44E1-846C-DA6FE0E76F72}">
      <dgm:prSet phldrT="[Text]"/>
      <dgm:spPr>
        <a:solidFill>
          <a:schemeClr val="tx2">
            <a:lumMod val="50000"/>
            <a:lumOff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Restricted teams</a:t>
          </a:r>
        </a:p>
      </dgm:t>
    </dgm:pt>
    <dgm:pt modelId="{BD45029D-8EBF-4200-9DBF-69F2338866B8}" type="parTrans" cxnId="{E614AFC9-CEF1-4A2C-B10E-31ED73597694}">
      <dgm:prSet/>
      <dgm:spPr/>
      <dgm:t>
        <a:bodyPr/>
        <a:lstStyle/>
        <a:p>
          <a:endParaRPr lang="en-US"/>
        </a:p>
      </dgm:t>
    </dgm:pt>
    <dgm:pt modelId="{AA055E38-9513-443F-A52B-2171726F90F2}" type="sibTrans" cxnId="{E614AFC9-CEF1-4A2C-B10E-31ED73597694}">
      <dgm:prSet/>
      <dgm:spPr/>
      <dgm:t>
        <a:bodyPr/>
        <a:lstStyle/>
        <a:p>
          <a:endParaRPr lang="en-US"/>
        </a:p>
      </dgm:t>
    </dgm:pt>
    <dgm:pt modelId="{594192C7-ABD7-4400-B8DF-801B0D833493}" type="pres">
      <dgm:prSet presAssocID="{BF6A9645-3AA5-439C-9C80-B2B35F2B808D}" presName="linearFlow" presStyleCnt="0">
        <dgm:presLayoutVars>
          <dgm:dir/>
          <dgm:resizeHandles val="exact"/>
        </dgm:presLayoutVars>
      </dgm:prSet>
      <dgm:spPr/>
    </dgm:pt>
    <dgm:pt modelId="{E7082420-FE2D-4BA2-B82C-CBA085BBF240}" type="pres">
      <dgm:prSet presAssocID="{37F887F4-48C3-4AC6-9C26-56B40CF6237E}" presName="composite" presStyleCnt="0"/>
      <dgm:spPr/>
    </dgm:pt>
    <dgm:pt modelId="{0ABB1A55-5EF0-4747-9EA8-1B965790D298}" type="pres">
      <dgm:prSet presAssocID="{37F887F4-48C3-4AC6-9C26-56B40CF6237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54234EEB-64EA-427C-965E-E634018B256A}" type="pres">
      <dgm:prSet presAssocID="{37F887F4-48C3-4AC6-9C26-56B40CF6237E}" presName="txShp" presStyleLbl="node1" presStyleIdx="0" presStyleCnt="3">
        <dgm:presLayoutVars>
          <dgm:bulletEnabled val="1"/>
        </dgm:presLayoutVars>
      </dgm:prSet>
      <dgm:spPr/>
    </dgm:pt>
    <dgm:pt modelId="{B27FA20C-6F88-48FB-9A56-47A0A63A96C5}" type="pres">
      <dgm:prSet presAssocID="{6A41DF87-D9AA-4D45-A705-1DD5512C9FF6}" presName="spacing" presStyleCnt="0"/>
      <dgm:spPr/>
    </dgm:pt>
    <dgm:pt modelId="{390D909F-F0B2-4E67-A026-9E1AC8DEAF51}" type="pres">
      <dgm:prSet presAssocID="{7FA2A778-5603-4CB3-BE31-88684EFC3681}" presName="composite" presStyleCnt="0"/>
      <dgm:spPr/>
    </dgm:pt>
    <dgm:pt modelId="{D6B3E306-00CD-4848-8031-32E65E1B31B4}" type="pres">
      <dgm:prSet presAssocID="{7FA2A778-5603-4CB3-BE31-88684EFC3681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F84F4C2A-16A8-4097-B72C-AE76F6364D0F}" type="pres">
      <dgm:prSet presAssocID="{7FA2A778-5603-4CB3-BE31-88684EFC3681}" presName="txShp" presStyleLbl="node1" presStyleIdx="1" presStyleCnt="3">
        <dgm:presLayoutVars>
          <dgm:bulletEnabled val="1"/>
        </dgm:presLayoutVars>
      </dgm:prSet>
      <dgm:spPr/>
    </dgm:pt>
    <dgm:pt modelId="{9A7DC96F-5230-43FD-9AE2-E3A4059907B9}" type="pres">
      <dgm:prSet presAssocID="{A0949BE6-E2D8-40DC-99C1-FAA5E9F344B1}" presName="spacing" presStyleCnt="0"/>
      <dgm:spPr/>
    </dgm:pt>
    <dgm:pt modelId="{C99831A9-FD66-468F-AE4D-C0469A789D65}" type="pres">
      <dgm:prSet presAssocID="{5C74DCE6-FCC8-44E1-846C-DA6FE0E76F72}" presName="composite" presStyleCnt="0"/>
      <dgm:spPr/>
    </dgm:pt>
    <dgm:pt modelId="{818CC420-0224-40E3-AEE7-797E4801E9B8}" type="pres">
      <dgm:prSet presAssocID="{5C74DCE6-FCC8-44E1-846C-DA6FE0E76F72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F149426A-2633-4663-A1A3-1FCF87D726E2}" type="pres">
      <dgm:prSet presAssocID="{5C74DCE6-FCC8-44E1-846C-DA6FE0E76F72}" presName="txShp" presStyleLbl="node1" presStyleIdx="2" presStyleCnt="3">
        <dgm:presLayoutVars>
          <dgm:bulletEnabled val="1"/>
        </dgm:presLayoutVars>
      </dgm:prSet>
      <dgm:spPr/>
    </dgm:pt>
  </dgm:ptLst>
  <dgm:cxnLst>
    <dgm:cxn modelId="{3DC4550A-F4CA-46ED-A0D8-CB1AECB962C5}" type="presOf" srcId="{37F887F4-48C3-4AC6-9C26-56B40CF6237E}" destId="{54234EEB-64EA-427C-965E-E634018B256A}" srcOrd="0" destOrd="0" presId="urn:microsoft.com/office/officeart/2005/8/layout/vList3"/>
    <dgm:cxn modelId="{0BC7911D-6847-467C-B5F7-466102338CEC}" type="presOf" srcId="{5C74DCE6-FCC8-44E1-846C-DA6FE0E76F72}" destId="{F149426A-2633-4663-A1A3-1FCF87D726E2}" srcOrd="0" destOrd="0" presId="urn:microsoft.com/office/officeart/2005/8/layout/vList3"/>
    <dgm:cxn modelId="{220EBE42-2812-4A05-B657-0657B600258D}" type="presOf" srcId="{7FA2A778-5603-4CB3-BE31-88684EFC3681}" destId="{F84F4C2A-16A8-4097-B72C-AE76F6364D0F}" srcOrd="0" destOrd="0" presId="urn:microsoft.com/office/officeart/2005/8/layout/vList3"/>
    <dgm:cxn modelId="{CD273F49-D68C-4550-B641-478C6844C215}" srcId="{BF6A9645-3AA5-439C-9C80-B2B35F2B808D}" destId="{37F887F4-48C3-4AC6-9C26-56B40CF6237E}" srcOrd="0" destOrd="0" parTransId="{2929037E-C2F1-4AA8-9885-9AB42C37FB4C}" sibTransId="{6A41DF87-D9AA-4D45-A705-1DD5512C9FF6}"/>
    <dgm:cxn modelId="{9DFEDF7D-3A32-4F05-8A85-148BD615A399}" type="presOf" srcId="{BF6A9645-3AA5-439C-9C80-B2B35F2B808D}" destId="{594192C7-ABD7-4400-B8DF-801B0D833493}" srcOrd="0" destOrd="0" presId="urn:microsoft.com/office/officeart/2005/8/layout/vList3"/>
    <dgm:cxn modelId="{E614AFC9-CEF1-4A2C-B10E-31ED73597694}" srcId="{BF6A9645-3AA5-439C-9C80-B2B35F2B808D}" destId="{5C74DCE6-FCC8-44E1-846C-DA6FE0E76F72}" srcOrd="2" destOrd="0" parTransId="{BD45029D-8EBF-4200-9DBF-69F2338866B8}" sibTransId="{AA055E38-9513-443F-A52B-2171726F90F2}"/>
    <dgm:cxn modelId="{EDF336DF-3CA7-4747-890B-B4FEB152FA03}" srcId="{BF6A9645-3AA5-439C-9C80-B2B35F2B808D}" destId="{7FA2A778-5603-4CB3-BE31-88684EFC3681}" srcOrd="1" destOrd="0" parTransId="{095BB9DC-69AE-4CB0-8579-6F5BB0CAE003}" sibTransId="{A0949BE6-E2D8-40DC-99C1-FAA5E9F344B1}"/>
    <dgm:cxn modelId="{CE75BD15-384A-4BDD-9D1B-21D853FEE5E2}" type="presParOf" srcId="{594192C7-ABD7-4400-B8DF-801B0D833493}" destId="{E7082420-FE2D-4BA2-B82C-CBA085BBF240}" srcOrd="0" destOrd="0" presId="urn:microsoft.com/office/officeart/2005/8/layout/vList3"/>
    <dgm:cxn modelId="{98B408AB-E1D0-4B0E-86CA-6537959C1DDA}" type="presParOf" srcId="{E7082420-FE2D-4BA2-B82C-CBA085BBF240}" destId="{0ABB1A55-5EF0-4747-9EA8-1B965790D298}" srcOrd="0" destOrd="0" presId="urn:microsoft.com/office/officeart/2005/8/layout/vList3"/>
    <dgm:cxn modelId="{C533E4F6-075A-47BC-9A21-7CECED4825BD}" type="presParOf" srcId="{E7082420-FE2D-4BA2-B82C-CBA085BBF240}" destId="{54234EEB-64EA-427C-965E-E634018B256A}" srcOrd="1" destOrd="0" presId="urn:microsoft.com/office/officeart/2005/8/layout/vList3"/>
    <dgm:cxn modelId="{EB31D385-D39B-4C7F-AC5A-B49BCBE11668}" type="presParOf" srcId="{594192C7-ABD7-4400-B8DF-801B0D833493}" destId="{B27FA20C-6F88-48FB-9A56-47A0A63A96C5}" srcOrd="1" destOrd="0" presId="urn:microsoft.com/office/officeart/2005/8/layout/vList3"/>
    <dgm:cxn modelId="{85881C8E-FA67-423D-915E-41D4978312AF}" type="presParOf" srcId="{594192C7-ABD7-4400-B8DF-801B0D833493}" destId="{390D909F-F0B2-4E67-A026-9E1AC8DEAF51}" srcOrd="2" destOrd="0" presId="urn:microsoft.com/office/officeart/2005/8/layout/vList3"/>
    <dgm:cxn modelId="{333873B5-8674-4A2E-AE82-3F3CB77DA498}" type="presParOf" srcId="{390D909F-F0B2-4E67-A026-9E1AC8DEAF51}" destId="{D6B3E306-00CD-4848-8031-32E65E1B31B4}" srcOrd="0" destOrd="0" presId="urn:microsoft.com/office/officeart/2005/8/layout/vList3"/>
    <dgm:cxn modelId="{B847E5CD-07E2-45AE-9FAC-24A07E7B7C71}" type="presParOf" srcId="{390D909F-F0B2-4E67-A026-9E1AC8DEAF51}" destId="{F84F4C2A-16A8-4097-B72C-AE76F6364D0F}" srcOrd="1" destOrd="0" presId="urn:microsoft.com/office/officeart/2005/8/layout/vList3"/>
    <dgm:cxn modelId="{818436AB-0C3D-4DFA-BF15-A0C650E06DA5}" type="presParOf" srcId="{594192C7-ABD7-4400-B8DF-801B0D833493}" destId="{9A7DC96F-5230-43FD-9AE2-E3A4059907B9}" srcOrd="3" destOrd="0" presId="urn:microsoft.com/office/officeart/2005/8/layout/vList3"/>
    <dgm:cxn modelId="{5CB7BFD6-0728-489A-9DD1-017E2C510C97}" type="presParOf" srcId="{594192C7-ABD7-4400-B8DF-801B0D833493}" destId="{C99831A9-FD66-468F-AE4D-C0469A789D65}" srcOrd="4" destOrd="0" presId="urn:microsoft.com/office/officeart/2005/8/layout/vList3"/>
    <dgm:cxn modelId="{DA19CD57-2C73-4870-802A-E754541F58CB}" type="presParOf" srcId="{C99831A9-FD66-468F-AE4D-C0469A789D65}" destId="{818CC420-0224-40E3-AEE7-797E4801E9B8}" srcOrd="0" destOrd="0" presId="urn:microsoft.com/office/officeart/2005/8/layout/vList3"/>
    <dgm:cxn modelId="{F87AE3CF-B6FF-402C-83BB-5EDC8F5104B9}" type="presParOf" srcId="{C99831A9-FD66-468F-AE4D-C0469A789D65}" destId="{F149426A-2633-4663-A1A3-1FCF87D726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45398-8838-4D87-A5B4-55474307F82B}">
      <dsp:nvSpPr>
        <dsp:cNvPr id="0" name=""/>
        <dsp:cNvSpPr/>
      </dsp:nvSpPr>
      <dsp:spPr>
        <a:xfrm rot="16200000">
          <a:off x="-1413850" y="2508560"/>
          <a:ext cx="3722087" cy="76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75828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CONTACT</a:t>
          </a:r>
          <a:endParaRPr lang="en-US" sz="6000" kern="1200" dirty="0"/>
        </a:p>
      </dsp:txBody>
      <dsp:txXfrm>
        <a:off x="-1413850" y="2508560"/>
        <a:ext cx="3722087" cy="766292"/>
      </dsp:txXfrm>
    </dsp:sp>
    <dsp:sp modelId="{AD10D73C-608E-4472-8CF2-861088B01959}">
      <dsp:nvSpPr>
        <dsp:cNvPr id="0" name=""/>
        <dsp:cNvSpPr/>
      </dsp:nvSpPr>
      <dsp:spPr>
        <a:xfrm>
          <a:off x="830340" y="1030662"/>
          <a:ext cx="3816950" cy="37220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7582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Response rate 28,3% (34/120)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Criteria to select participants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   (21)              (6)             (4)                 	  (3)	         (1)</a:t>
          </a:r>
        </a:p>
      </dsp:txBody>
      <dsp:txXfrm>
        <a:off x="830340" y="1030662"/>
        <a:ext cx="3816950" cy="3722087"/>
      </dsp:txXfrm>
    </dsp:sp>
    <dsp:sp modelId="{4F61E3ED-962D-497C-B315-79BB2D96C57F}">
      <dsp:nvSpPr>
        <dsp:cNvPr id="0" name=""/>
        <dsp:cNvSpPr/>
      </dsp:nvSpPr>
      <dsp:spPr>
        <a:xfrm>
          <a:off x="64047" y="19156"/>
          <a:ext cx="1532585" cy="1532585"/>
        </a:xfrm>
        <a:prstGeom prst="rect">
          <a:avLst/>
        </a:prstGeom>
        <a:blipFill>
          <a:blip xmlns:r="http://schemas.openxmlformats.org/officeDocument/2006/relationships" r:embed="rId1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/>
                    </a14:imgEffect>
                    <a14:imgEffect>
                      <a14:saturation sat="66000"/>
                    </a14:imgEffect>
                    <a14:imgEffect>
                      <a14:brightnessContrast bright="64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98F04-48C6-404E-B9B6-64B87AB37438}">
      <dsp:nvSpPr>
        <dsp:cNvPr id="0" name=""/>
        <dsp:cNvSpPr/>
      </dsp:nvSpPr>
      <dsp:spPr>
        <a:xfrm rot="16200000">
          <a:off x="4171956" y="2508560"/>
          <a:ext cx="3722087" cy="766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75828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INTERVIEW</a:t>
          </a:r>
          <a:endParaRPr lang="en-US" sz="4400" kern="1200" dirty="0"/>
        </a:p>
      </dsp:txBody>
      <dsp:txXfrm>
        <a:off x="4171956" y="2508560"/>
        <a:ext cx="3722087" cy="766292"/>
      </dsp:txXfrm>
    </dsp:sp>
    <dsp:sp modelId="{D951D6D7-2401-4148-9D25-F2FA6C677941}">
      <dsp:nvSpPr>
        <dsp:cNvPr id="0" name=""/>
        <dsp:cNvSpPr/>
      </dsp:nvSpPr>
      <dsp:spPr>
        <a:xfrm>
          <a:off x="6416146" y="1030662"/>
          <a:ext cx="3816950" cy="3722087"/>
        </a:xfrm>
        <a:prstGeom prst="rect">
          <a:avLst/>
        </a:prstGeom>
        <a:solidFill>
          <a:schemeClr val="accent3">
            <a:hueOff val="8700643"/>
            <a:satOff val="-66002"/>
            <a:lumOff val="-13137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75828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Collection 02-2017 &gt; 08-2022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20 groups (29) 13 leaders		</a:t>
          </a:r>
        </a:p>
        <a:p>
          <a:pPr marL="171450" lvl="1" indent="-171450" algn="l" defTabSz="8001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    (7)           (7)           (5)        	(3)         (3)	     (1)		   (1)	     (1)	       (1)</a:t>
          </a:r>
        </a:p>
      </dsp:txBody>
      <dsp:txXfrm>
        <a:off x="6416146" y="1030662"/>
        <a:ext cx="3816950" cy="3722087"/>
      </dsp:txXfrm>
    </dsp:sp>
    <dsp:sp modelId="{334E032C-E1FB-44A0-9EC0-33033DEFD558}">
      <dsp:nvSpPr>
        <dsp:cNvPr id="0" name=""/>
        <dsp:cNvSpPr/>
      </dsp:nvSpPr>
      <dsp:spPr>
        <a:xfrm>
          <a:off x="5649853" y="19156"/>
          <a:ext cx="1532585" cy="1532585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brightnessContrast bright="7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0469" r="-20469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6E7DF-814A-4D50-B5D6-46A69E04D2CF}">
      <dsp:nvSpPr>
        <dsp:cNvPr id="0" name=""/>
        <dsp:cNvSpPr/>
      </dsp:nvSpPr>
      <dsp:spPr>
        <a:xfrm>
          <a:off x="0" y="227973"/>
          <a:ext cx="310997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Mainly online connections</a:t>
          </a:r>
        </a:p>
      </dsp:txBody>
      <dsp:txXfrm>
        <a:off x="21704" y="249677"/>
        <a:ext cx="3066562" cy="401192"/>
      </dsp:txXfrm>
    </dsp:sp>
    <dsp:sp modelId="{407173DB-81F9-427B-8843-12D8FAA924FC}">
      <dsp:nvSpPr>
        <dsp:cNvPr id="0" name=""/>
        <dsp:cNvSpPr/>
      </dsp:nvSpPr>
      <dsp:spPr>
        <a:xfrm>
          <a:off x="0" y="649699"/>
          <a:ext cx="310997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4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</dsp:txBody>
      <dsp:txXfrm>
        <a:off x="0" y="649699"/>
        <a:ext cx="3109970" cy="314640"/>
      </dsp:txXfrm>
    </dsp:sp>
    <dsp:sp modelId="{9C479DC0-839A-4133-9D9E-350446AD3EEE}">
      <dsp:nvSpPr>
        <dsp:cNvPr id="0" name=""/>
        <dsp:cNvSpPr/>
      </dsp:nvSpPr>
      <dsp:spPr>
        <a:xfrm>
          <a:off x="0" y="964339"/>
          <a:ext cx="310997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Only online actions</a:t>
          </a:r>
        </a:p>
      </dsp:txBody>
      <dsp:txXfrm>
        <a:off x="21704" y="986043"/>
        <a:ext cx="3066562" cy="401192"/>
      </dsp:txXfrm>
    </dsp:sp>
    <dsp:sp modelId="{952C7A82-4622-487A-82B6-FB25CD39EA1C}">
      <dsp:nvSpPr>
        <dsp:cNvPr id="0" name=""/>
        <dsp:cNvSpPr/>
      </dsp:nvSpPr>
      <dsp:spPr>
        <a:xfrm>
          <a:off x="0" y="1408939"/>
          <a:ext cx="310997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4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</dsp:txBody>
      <dsp:txXfrm>
        <a:off x="0" y="1408939"/>
        <a:ext cx="3109970" cy="31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6E7DF-814A-4D50-B5D6-46A69E04D2CF}">
      <dsp:nvSpPr>
        <dsp:cNvPr id="0" name=""/>
        <dsp:cNvSpPr/>
      </dsp:nvSpPr>
      <dsp:spPr>
        <a:xfrm>
          <a:off x="0" y="205099"/>
          <a:ext cx="3109970" cy="444600"/>
        </a:xfrm>
        <a:prstGeom prst="roundRect">
          <a:avLst/>
        </a:prstGeom>
        <a:solidFill>
          <a:schemeClr val="accent2">
            <a:lumMod val="50000"/>
            <a:lumOff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Anonymity in most groups</a:t>
          </a:r>
        </a:p>
      </dsp:txBody>
      <dsp:txXfrm>
        <a:off x="21704" y="226803"/>
        <a:ext cx="3066562" cy="401192"/>
      </dsp:txXfrm>
    </dsp:sp>
    <dsp:sp modelId="{407173DB-81F9-427B-8843-12D8FAA924FC}">
      <dsp:nvSpPr>
        <dsp:cNvPr id="0" name=""/>
        <dsp:cNvSpPr/>
      </dsp:nvSpPr>
      <dsp:spPr>
        <a:xfrm>
          <a:off x="0" y="649699"/>
          <a:ext cx="310997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4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</dsp:txBody>
      <dsp:txXfrm>
        <a:off x="0" y="649699"/>
        <a:ext cx="3109970" cy="314640"/>
      </dsp:txXfrm>
    </dsp:sp>
    <dsp:sp modelId="{9C479DC0-839A-4133-9D9E-350446AD3EEE}">
      <dsp:nvSpPr>
        <dsp:cNvPr id="0" name=""/>
        <dsp:cNvSpPr/>
      </dsp:nvSpPr>
      <dsp:spPr>
        <a:xfrm>
          <a:off x="0" y="964339"/>
          <a:ext cx="3109970" cy="444600"/>
        </a:xfrm>
        <a:prstGeom prst="roundRect">
          <a:avLst/>
        </a:prstGeom>
        <a:solidFill>
          <a:schemeClr val="accent2">
            <a:lumMod val="50000"/>
            <a:lumOff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Partially knowing real IDs</a:t>
          </a:r>
        </a:p>
      </dsp:txBody>
      <dsp:txXfrm>
        <a:off x="21704" y="986043"/>
        <a:ext cx="3066562" cy="401192"/>
      </dsp:txXfrm>
    </dsp:sp>
    <dsp:sp modelId="{952C7A82-4622-487A-82B6-FB25CD39EA1C}">
      <dsp:nvSpPr>
        <dsp:cNvPr id="0" name=""/>
        <dsp:cNvSpPr/>
      </dsp:nvSpPr>
      <dsp:spPr>
        <a:xfrm>
          <a:off x="0" y="1408939"/>
          <a:ext cx="310997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742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</dsp:txBody>
      <dsp:txXfrm>
        <a:off x="0" y="1408939"/>
        <a:ext cx="3109970" cy="314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F01D9-AC5C-4F55-A8C8-F3ADC47BBB78}">
      <dsp:nvSpPr>
        <dsp:cNvPr id="0" name=""/>
        <dsp:cNvSpPr/>
      </dsp:nvSpPr>
      <dsp:spPr>
        <a:xfrm>
          <a:off x="2258390" y="2973662"/>
          <a:ext cx="2110904" cy="1433591"/>
        </a:xfrm>
        <a:prstGeom prst="roundRect">
          <a:avLst/>
        </a:prstGeom>
        <a:blipFill rotWithShape="0">
          <a:blip xmlns:r="http://schemas.openxmlformats.org/officeDocument/2006/relationships" r:embed="rId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>
            <a:solidFill>
              <a:schemeClr val="bg1"/>
            </a:solidFill>
          </a:endParaRPr>
        </a:p>
      </dsp:txBody>
      <dsp:txXfrm>
        <a:off x="2328372" y="3043644"/>
        <a:ext cx="1970940" cy="1293627"/>
      </dsp:txXfrm>
    </dsp:sp>
    <dsp:sp modelId="{B163E509-C170-435A-9150-F7B4496137D9}">
      <dsp:nvSpPr>
        <dsp:cNvPr id="0" name=""/>
        <dsp:cNvSpPr/>
      </dsp:nvSpPr>
      <dsp:spPr>
        <a:xfrm rot="13109253">
          <a:off x="698014" y="2153157"/>
          <a:ext cx="2060269" cy="55309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280A5-2EED-4466-B292-567BA68795E2}">
      <dsp:nvSpPr>
        <dsp:cNvPr id="0" name=""/>
        <dsp:cNvSpPr/>
      </dsp:nvSpPr>
      <dsp:spPr>
        <a:xfrm>
          <a:off x="0" y="1051149"/>
          <a:ext cx="1843635" cy="14749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3199" y="1094348"/>
        <a:ext cx="1757237" cy="1388510"/>
      </dsp:txXfrm>
    </dsp:sp>
    <dsp:sp modelId="{C3A433DB-B806-4328-9DC8-989E37CE168E}">
      <dsp:nvSpPr>
        <dsp:cNvPr id="0" name=""/>
        <dsp:cNvSpPr/>
      </dsp:nvSpPr>
      <dsp:spPr>
        <a:xfrm rot="16200000">
          <a:off x="2318304" y="1585696"/>
          <a:ext cx="1991076" cy="55309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1C612-212A-43CB-BB24-0ADA8F052E95}">
      <dsp:nvSpPr>
        <dsp:cNvPr id="0" name=""/>
        <dsp:cNvSpPr/>
      </dsp:nvSpPr>
      <dsp:spPr>
        <a:xfrm>
          <a:off x="2392025" y="129249"/>
          <a:ext cx="1843635" cy="14749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duotone>
              <a:prstClr val="black"/>
              <a:schemeClr val="tx2">
                <a:lumMod val="75000"/>
                <a:lumOff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6500" kern="1200" dirty="0"/>
        </a:p>
      </dsp:txBody>
      <dsp:txXfrm>
        <a:off x="2435224" y="172448"/>
        <a:ext cx="1757237" cy="1388510"/>
      </dsp:txXfrm>
    </dsp:sp>
    <dsp:sp modelId="{EC74B496-7F07-4409-BAF0-9FBD4019A77E}">
      <dsp:nvSpPr>
        <dsp:cNvPr id="0" name=""/>
        <dsp:cNvSpPr/>
      </dsp:nvSpPr>
      <dsp:spPr>
        <a:xfrm rot="19290747">
          <a:off x="3869401" y="2153157"/>
          <a:ext cx="2060269" cy="55309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11729-C373-4ADA-AE0C-B9A5645F18C4}">
      <dsp:nvSpPr>
        <dsp:cNvPr id="0" name=""/>
        <dsp:cNvSpPr/>
      </dsp:nvSpPr>
      <dsp:spPr>
        <a:xfrm>
          <a:off x="4784050" y="1051149"/>
          <a:ext cx="1843635" cy="14749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827249" y="1094348"/>
        <a:ext cx="1757237" cy="13885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34EEB-64EA-427C-965E-E634018B256A}">
      <dsp:nvSpPr>
        <dsp:cNvPr id="0" name=""/>
        <dsp:cNvSpPr/>
      </dsp:nvSpPr>
      <dsp:spPr>
        <a:xfrm rot="10800000">
          <a:off x="1110114" y="669"/>
          <a:ext cx="3447743" cy="96679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3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Open teams</a:t>
          </a:r>
        </a:p>
      </dsp:txBody>
      <dsp:txXfrm rot="10800000">
        <a:off x="1351812" y="669"/>
        <a:ext cx="3206045" cy="966791"/>
      </dsp:txXfrm>
    </dsp:sp>
    <dsp:sp modelId="{0ABB1A55-5EF0-4747-9EA8-1B965790D298}">
      <dsp:nvSpPr>
        <dsp:cNvPr id="0" name=""/>
        <dsp:cNvSpPr/>
      </dsp:nvSpPr>
      <dsp:spPr>
        <a:xfrm>
          <a:off x="626718" y="669"/>
          <a:ext cx="966791" cy="9667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F4C2A-16A8-4097-B72C-AE76F6364D0F}">
      <dsp:nvSpPr>
        <dsp:cNvPr id="0" name=""/>
        <dsp:cNvSpPr/>
      </dsp:nvSpPr>
      <dsp:spPr>
        <a:xfrm rot="10800000">
          <a:off x="1110114" y="1256055"/>
          <a:ext cx="3447743" cy="966791"/>
        </a:xfrm>
        <a:prstGeom prst="homePlat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3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Closed teams</a:t>
          </a:r>
        </a:p>
      </dsp:txBody>
      <dsp:txXfrm rot="10800000">
        <a:off x="1351812" y="1256055"/>
        <a:ext cx="3206045" cy="966791"/>
      </dsp:txXfrm>
    </dsp:sp>
    <dsp:sp modelId="{D6B3E306-00CD-4848-8031-32E65E1B31B4}">
      <dsp:nvSpPr>
        <dsp:cNvPr id="0" name=""/>
        <dsp:cNvSpPr/>
      </dsp:nvSpPr>
      <dsp:spPr>
        <a:xfrm>
          <a:off x="626718" y="1256055"/>
          <a:ext cx="966791" cy="96679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9426A-2633-4663-A1A3-1FCF87D726E2}">
      <dsp:nvSpPr>
        <dsp:cNvPr id="0" name=""/>
        <dsp:cNvSpPr/>
      </dsp:nvSpPr>
      <dsp:spPr>
        <a:xfrm rot="10800000">
          <a:off x="1110114" y="2511441"/>
          <a:ext cx="3447743" cy="966791"/>
        </a:xfrm>
        <a:prstGeom prst="homePlate">
          <a:avLst/>
        </a:prstGeom>
        <a:solidFill>
          <a:schemeClr val="tx2">
            <a:lumMod val="50000"/>
            <a:lumOff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32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Restricted teams</a:t>
          </a:r>
        </a:p>
      </dsp:txBody>
      <dsp:txXfrm rot="10800000">
        <a:off x="1351812" y="2511441"/>
        <a:ext cx="3206045" cy="966791"/>
      </dsp:txXfrm>
    </dsp:sp>
    <dsp:sp modelId="{818CC420-0224-40E3-AEE7-797E4801E9B8}">
      <dsp:nvSpPr>
        <dsp:cNvPr id="0" name=""/>
        <dsp:cNvSpPr/>
      </dsp:nvSpPr>
      <dsp:spPr>
        <a:xfrm>
          <a:off x="626718" y="2511441"/>
          <a:ext cx="966791" cy="96679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E45A5-A29D-4E3B-B598-F32F75400083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5EA7-A535-4ACE-B87A-C2984926A9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839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8CFED-38D0-4B88-9B36-FF395476E392}" type="datetimeFigureOut">
              <a:rPr lang="nl-NL" smtClean="0"/>
              <a:t>5-12-2023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ACC1F-386F-4E42-8E38-7BACBF4933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178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498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76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3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81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415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535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975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ACC1F-386F-4E42-8E38-7BACBF49330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925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hier en voeg de afbeelding in, klik vervolgens 'reset' of 'opnieuw instellen' in het menu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858000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6620" y="4484914"/>
            <a:ext cx="5876351" cy="1120798"/>
          </a:xfrm>
        </p:spPr>
        <p:txBody>
          <a:bodyPr tIns="0" anchor="b">
            <a:noAutofit/>
          </a:bodyPr>
          <a:lstStyle>
            <a:lvl1pPr algn="l">
              <a:defRPr lang="nl-NL" sz="2800" b="1" kern="1200" cap="all" spc="-5" baseline="0" smtClean="0">
                <a:solidFill>
                  <a:schemeClr val="tx2"/>
                </a:solidFill>
                <a:latin typeface="+mj-lt"/>
                <a:ea typeface="+mn-ea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06620" y="5654426"/>
            <a:ext cx="5876351" cy="760888"/>
          </a:xfrm>
        </p:spPr>
        <p:txBody>
          <a:bodyPr lIns="0" tIns="0" rIns="0" bIns="0"/>
          <a:lstStyle>
            <a:lvl1pPr marL="0" indent="0" algn="l">
              <a:buNone/>
              <a:defRPr lang="nl-NL" sz="1800" kern="1200" spc="-5" dirty="0" smtClean="0">
                <a:solidFill>
                  <a:srgbClr val="213343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8522539" y="2260840"/>
            <a:ext cx="2159000" cy="12080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nl-NL" sz="1300" kern="1200" dirty="0">
                <a:solidFill>
                  <a:srgbClr val="FFFFFF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8522539" y="1103085"/>
            <a:ext cx="2159000" cy="772229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nl-NL" sz="1300" i="1" kern="1200" dirty="0">
                <a:solidFill>
                  <a:srgbClr val="213343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Version/Date</a:t>
            </a:r>
          </a:p>
        </p:txBody>
      </p:sp>
    </p:spTree>
    <p:extLst>
      <p:ext uri="{BB962C8B-B14F-4D97-AF65-F5344CB8AC3E}">
        <p14:creationId xmlns:p14="http://schemas.microsoft.com/office/powerpoint/2010/main" val="288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hier en voeg de afbeelding in, klik vervolgens 'reset' of 'opnieuw instellen' in het menu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09838" y="5321860"/>
            <a:ext cx="9970775" cy="428835"/>
          </a:xfrm>
        </p:spPr>
        <p:txBody>
          <a:bodyPr anchor="b"/>
          <a:lstStyle>
            <a:lvl1pPr>
              <a:defRPr lang="nl-NL" sz="2800" b="1" kern="1200" cap="all" spc="-5" baseline="0" smtClean="0">
                <a:solidFill>
                  <a:srgbClr val="FFFFFF"/>
                </a:solidFill>
                <a:latin typeface="+mj-lt"/>
                <a:ea typeface="+mn-ea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7923882" y="812880"/>
            <a:ext cx="3456000" cy="3456000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 algn="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#"/>
          <p:cNvSpPr>
            <a:spLocks noGrp="1"/>
          </p:cNvSpPr>
          <p:nvPr>
            <p:ph type="body" idx="1" hasCustomPrompt="1"/>
          </p:nvPr>
        </p:nvSpPr>
        <p:spPr>
          <a:xfrm>
            <a:off x="8169275" y="1084233"/>
            <a:ext cx="2978150" cy="2103467"/>
          </a:xfrm>
        </p:spPr>
        <p:txBody>
          <a:bodyPr wrap="none" lIns="0" rIns="0">
            <a:noAutofit/>
          </a:bodyPr>
          <a:lstStyle>
            <a:lvl1pPr marL="0" indent="0" algn="ctr">
              <a:buNone/>
              <a:defRPr sz="13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4" name="#"/>
          <p:cNvSpPr>
            <a:spLocks noGrp="1"/>
          </p:cNvSpPr>
          <p:nvPr>
            <p:ph type="body" idx="15" hasCustomPrompt="1"/>
          </p:nvPr>
        </p:nvSpPr>
        <p:spPr>
          <a:xfrm>
            <a:off x="8153400" y="1198532"/>
            <a:ext cx="2997200" cy="484748"/>
          </a:xfrm>
        </p:spPr>
        <p:txBody>
          <a:bodyPr wrap="square" lIns="0" rIns="0">
            <a:spAutoFit/>
          </a:bodyPr>
          <a:lstStyle>
            <a:lvl1pPr marL="0" indent="0" algn="ctr">
              <a:buNone/>
              <a:defRPr sz="2000" cap="none">
                <a:solidFill>
                  <a:srgbClr val="21334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931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hier en voeg de afbeelding in, klik vervolgens 'reset' of 'opnieuw instellen' in het menu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2192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6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0EA8B25F-FD64-430B-A9D9-33D441EC958B}" type="datetime1">
              <a:rPr lang="en-US" smtClean="0"/>
              <a:t>12/5/2023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5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657" y="0"/>
            <a:ext cx="10327343" cy="6858000"/>
          </a:xfrm>
          <a:prstGeom prst="rect">
            <a:avLst/>
          </a:prstGeom>
        </p:spPr>
      </p:pic>
      <p:sp>
        <p:nvSpPr>
          <p:cNvPr id="5" name="object 11"/>
          <p:cNvSpPr txBox="1"/>
          <p:nvPr userDrawn="1"/>
        </p:nvSpPr>
        <p:spPr>
          <a:xfrm>
            <a:off x="2260601" y="980728"/>
            <a:ext cx="2248750" cy="65376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37820" algn="r">
              <a:lnSpc>
                <a:spcPct val="100000"/>
              </a:lnSpc>
              <a:spcBef>
                <a:spcPts val="259"/>
              </a:spcBef>
            </a:pPr>
            <a:r>
              <a:rPr lang="nl-NL" sz="1200" b="0" dirty="0">
                <a:solidFill>
                  <a:schemeClr val="tx2"/>
                </a:solidFill>
                <a:latin typeface="Arial Black"/>
                <a:cs typeface="Arial Black"/>
              </a:rPr>
              <a:t>MAIN</a:t>
            </a:r>
            <a:r>
              <a:rPr lang="nl-NL" sz="1200" b="0" baseline="0" dirty="0">
                <a:solidFill>
                  <a:schemeClr val="tx2"/>
                </a:solidFill>
                <a:latin typeface="Arial Black"/>
                <a:cs typeface="Arial Black"/>
              </a:rPr>
              <a:t> CAMPUS</a:t>
            </a:r>
          </a:p>
          <a:p>
            <a:pPr marL="337820" algn="r">
              <a:lnSpc>
                <a:spcPct val="100000"/>
              </a:lnSpc>
              <a:spcBef>
                <a:spcPts val="259"/>
              </a:spcBef>
            </a:pP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Johanna </a:t>
            </a:r>
            <a:r>
              <a:rPr lang="nl-NL" sz="1200" spc="-10" dirty="0">
                <a:solidFill>
                  <a:schemeClr val="tx2"/>
                </a:solidFill>
                <a:latin typeface="+mn-lt"/>
                <a:cs typeface="Arial"/>
              </a:rPr>
              <a:t>Westerdijkplein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75</a:t>
            </a:r>
          </a:p>
          <a:p>
            <a:pPr marL="337820" algn="r">
              <a:lnSpc>
                <a:spcPct val="100000"/>
              </a:lnSpc>
              <a:spcBef>
                <a:spcPts val="259"/>
              </a:spcBef>
            </a:pP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2521 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EN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The Hague</a:t>
            </a:r>
            <a:endParaRPr lang="nl-NL" sz="12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7" name="object 12"/>
          <p:cNvSpPr txBox="1"/>
          <p:nvPr userDrawn="1"/>
        </p:nvSpPr>
        <p:spPr>
          <a:xfrm>
            <a:off x="2413000" y="2206397"/>
            <a:ext cx="2096593" cy="65376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lang="nl-NL" sz="1200" b="0" dirty="0">
                <a:solidFill>
                  <a:schemeClr val="tx2"/>
                </a:solidFill>
                <a:latin typeface="Arial Black"/>
                <a:cs typeface="Arial Black"/>
              </a:rPr>
              <a:t>CAMPUS DELFT</a:t>
            </a:r>
          </a:p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lang="nl-NL" sz="1200" spc="-5" dirty="0" err="1">
                <a:solidFill>
                  <a:schemeClr val="tx2"/>
                </a:solidFill>
                <a:latin typeface="+mn-lt"/>
                <a:cs typeface="Arial"/>
              </a:rPr>
              <a:t>Rotterdamseweg</a:t>
            </a:r>
            <a:r>
              <a:rPr lang="nl-NL" sz="1200" spc="-10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137</a:t>
            </a:r>
            <a:endParaRPr lang="nl-NL" sz="1200" spc="0" dirty="0">
              <a:solidFill>
                <a:schemeClr val="tx2"/>
              </a:solidFill>
              <a:latin typeface="+mn-lt"/>
              <a:cs typeface="Arial"/>
            </a:endParaRPr>
          </a:p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2628 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AL</a:t>
            </a:r>
            <a:r>
              <a:rPr lang="nl-NL" sz="1200" spc="-204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Delft</a:t>
            </a:r>
            <a:endParaRPr lang="nl-NL" sz="12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8" name="object 13"/>
          <p:cNvSpPr txBox="1"/>
          <p:nvPr userDrawn="1"/>
        </p:nvSpPr>
        <p:spPr>
          <a:xfrm>
            <a:off x="1168401" y="3425718"/>
            <a:ext cx="3340846" cy="6540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lang="nl-NL" sz="1200" b="0" spc="-10" dirty="0">
                <a:solidFill>
                  <a:schemeClr val="tx2"/>
                </a:solidFill>
                <a:latin typeface="Arial Black"/>
                <a:cs typeface="Arial Black"/>
              </a:rPr>
              <a:t>ZUIDERPARK SPORTS</a:t>
            </a:r>
            <a:r>
              <a:rPr lang="nl-NL" sz="1200" b="0" spc="-10" baseline="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lang="nl-NL" sz="1200" b="0" spc="-10" dirty="0">
                <a:solidFill>
                  <a:schemeClr val="tx2"/>
                </a:solidFill>
                <a:latin typeface="Arial Black"/>
                <a:cs typeface="Arial Black"/>
              </a:rPr>
              <a:t>CAMPUS</a:t>
            </a:r>
            <a:endParaRPr lang="nl-NL" sz="1200" b="0" dirty="0">
              <a:solidFill>
                <a:schemeClr val="tx2"/>
              </a:solidFill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Meester P. </a:t>
            </a:r>
            <a:r>
              <a:rPr lang="nl-NL" sz="1200" dirty="0" err="1">
                <a:solidFill>
                  <a:schemeClr val="tx2"/>
                </a:solidFill>
                <a:latin typeface="+mn-lt"/>
                <a:cs typeface="Arial"/>
              </a:rPr>
              <a:t>Droogleever</a:t>
            </a:r>
            <a:r>
              <a:rPr lang="nl-NL" sz="1200" baseline="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Fortuynweg 22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2533 SR The Hague</a:t>
            </a:r>
            <a:endParaRPr lang="nl-NL" sz="12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9" name="object 14"/>
          <p:cNvSpPr txBox="1"/>
          <p:nvPr userDrawn="1"/>
        </p:nvSpPr>
        <p:spPr>
          <a:xfrm>
            <a:off x="2316144" y="4645037"/>
            <a:ext cx="2193290" cy="6540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60"/>
              </a:spcBef>
            </a:pPr>
            <a:r>
              <a:rPr lang="nl-NL" sz="1200" b="1" dirty="0">
                <a:solidFill>
                  <a:schemeClr val="tx2"/>
                </a:solidFill>
                <a:latin typeface="Arial Black"/>
                <a:cs typeface="Arial Black"/>
              </a:rPr>
              <a:t>CAMPUS </a:t>
            </a:r>
            <a:r>
              <a:rPr lang="nl-NL" sz="1200" b="1" spc="-5" dirty="0">
                <a:solidFill>
                  <a:schemeClr val="tx2"/>
                </a:solidFill>
                <a:latin typeface="Arial Black"/>
                <a:cs typeface="Arial Black"/>
              </a:rPr>
              <a:t>ZOETERMEER</a:t>
            </a:r>
            <a:endParaRPr lang="nl-NL" sz="1200" b="1" spc="0" dirty="0">
              <a:solidFill>
                <a:schemeClr val="tx2"/>
              </a:solidFill>
              <a:latin typeface="Arial Black"/>
              <a:cs typeface="Arial Black"/>
            </a:endParaRPr>
          </a:p>
          <a:p>
            <a:pPr marL="12700" algn="r">
              <a:lnSpc>
                <a:spcPct val="100000"/>
              </a:lnSpc>
              <a:spcBef>
                <a:spcPts val="260"/>
              </a:spcBef>
            </a:pPr>
            <a:r>
              <a:rPr lang="nl-NL" sz="1200" dirty="0" err="1">
                <a:solidFill>
                  <a:schemeClr val="tx2"/>
                </a:solidFill>
                <a:latin typeface="+mn-lt"/>
                <a:cs typeface="Arial"/>
              </a:rPr>
              <a:t>Bleiswijkseweg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 37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</a:p>
          <a:p>
            <a:pPr marL="12700" algn="r">
              <a:lnSpc>
                <a:spcPct val="100000"/>
              </a:lnSpc>
              <a:spcBef>
                <a:spcPts val="260"/>
              </a:spcBef>
            </a:pP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2712 BP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Zoetermeer</a:t>
            </a:r>
            <a:endParaRPr lang="nl-NL" sz="12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000" y="3043536"/>
            <a:ext cx="3510000" cy="12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ets-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3" name="Afbeelding 2" descr="lets-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4" name="Afbeelding 3" descr="lets-3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5" name="Afbeelding 4" descr="lets-4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03ABFF61-4863-4932-9A99-A9FB5D3C411A}" type="datetime1">
              <a:rPr lang="en-US" smtClean="0"/>
              <a:t>12/5/2023</a:t>
            </a:fld>
            <a:endParaRPr lang="en-GB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5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33000"/>
              </a:lnSpc>
              <a:buNone/>
              <a:defRPr/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/>
            </a:lvl2pPr>
            <a:lvl3pPr marL="536575" indent="-274638">
              <a:lnSpc>
                <a:spcPct val="133000"/>
              </a:lnSpc>
              <a:defRPr/>
            </a:lvl3pPr>
            <a:lvl4pPr marL="812800" indent="-276225">
              <a:lnSpc>
                <a:spcPct val="133000"/>
              </a:lnSpc>
              <a:defRPr/>
            </a:lvl4pPr>
            <a:lvl5pPr marL="1160463" indent="-255588">
              <a:lnSpc>
                <a:spcPct val="133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F6737F28-F7BB-4F54-B461-560E8B25E968}" type="datetime1">
              <a:rPr lang="en-US" smtClean="0"/>
              <a:t>12/5/2023</a:t>
            </a:fld>
            <a:endParaRPr lang="en-GB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5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940" y="1217403"/>
            <a:ext cx="7114540" cy="4288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3A15F639-FCD6-4AEC-A48C-1E3EC97A3017}" type="datetime1">
              <a:rPr lang="en-US" smtClean="0"/>
              <a:t>12/5/2023</a:t>
            </a:fld>
            <a:endParaRPr lang="en-GB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5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7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object -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940" y="1217403"/>
            <a:ext cx="7114540" cy="4288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33000"/>
              </a:lnSpc>
              <a:buNone/>
              <a:defRPr/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/>
            </a:lvl2pPr>
            <a:lvl3pPr marL="536575" indent="-274638">
              <a:lnSpc>
                <a:spcPct val="133000"/>
              </a:lnSpc>
              <a:defRPr/>
            </a:lvl3pPr>
            <a:lvl4pPr marL="812800" indent="-276225">
              <a:lnSpc>
                <a:spcPct val="133000"/>
              </a:lnSpc>
              <a:defRPr/>
            </a:lvl4pPr>
            <a:lvl5pPr marL="1160463" indent="-255588">
              <a:lnSpc>
                <a:spcPct val="133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886DC1D5-CDD8-4459-A770-67D11D3B5EEF}" type="datetime1">
              <a:rPr lang="en-US" smtClean="0"/>
              <a:t>12/5/2023</a:t>
            </a:fld>
            <a:endParaRPr lang="en-GB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5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7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596" cy="5080494"/>
          </a:xfrm>
          <a:custGeom>
            <a:avLst/>
            <a:gdLst>
              <a:gd name="connsiteX0" fmla="*/ 0 w 6096596"/>
              <a:gd name="connsiteY0" fmla="*/ 0 h 5080494"/>
              <a:gd name="connsiteX1" fmla="*/ 6096596 w 6096596"/>
              <a:gd name="connsiteY1" fmla="*/ 0 h 5080494"/>
              <a:gd name="connsiteX2" fmla="*/ 5908637 w 6096596"/>
              <a:gd name="connsiteY2" fmla="*/ 4479966 h 5080494"/>
              <a:gd name="connsiteX3" fmla="*/ 10 w 6096596"/>
              <a:gd name="connsiteY3" fmla="*/ 5080494 h 5080494"/>
              <a:gd name="connsiteX4" fmla="*/ 0 w 6096596"/>
              <a:gd name="connsiteY4" fmla="*/ 5080494 h 508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596" h="5080494">
                <a:moveTo>
                  <a:pt x="0" y="0"/>
                </a:moveTo>
                <a:lnTo>
                  <a:pt x="6096596" y="0"/>
                </a:lnTo>
                <a:lnTo>
                  <a:pt x="5908637" y="4479966"/>
                </a:lnTo>
                <a:lnTo>
                  <a:pt x="10" y="5080494"/>
                </a:lnTo>
                <a:lnTo>
                  <a:pt x="0" y="508049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3558" y="709001"/>
            <a:ext cx="4091304" cy="705834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93558" y="1848779"/>
            <a:ext cx="4091304" cy="4207374"/>
          </a:xfrm>
        </p:spPr>
        <p:txBody>
          <a:bodyPr/>
          <a:lstStyle>
            <a:lvl1pPr marL="0" indent="0">
              <a:lnSpc>
                <a:spcPct val="133000"/>
              </a:lnSpc>
              <a:buNone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2pPr>
            <a:lvl3pPr marL="536575" indent="-274638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3pPr>
            <a:lvl4pPr marL="812800" indent="-276225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4pPr>
            <a:lvl5pPr marL="1160463" indent="-255588">
              <a:lnSpc>
                <a:spcPct val="133000"/>
              </a:lnSpc>
              <a:defRPr lang="nl-NL" sz="2000" kern="1200" spc="-5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object 3"/>
          <p:cNvSpPr/>
          <p:nvPr userDrawn="1"/>
        </p:nvSpPr>
        <p:spPr>
          <a:xfrm>
            <a:off x="0" y="4674059"/>
            <a:ext cx="6299835" cy="2184400"/>
          </a:xfrm>
          <a:custGeom>
            <a:avLst/>
            <a:gdLst/>
            <a:ahLst/>
            <a:cxnLst/>
            <a:rect l="l" t="t" r="r" b="b"/>
            <a:pathLst>
              <a:path w="6299835" h="2184400">
                <a:moveTo>
                  <a:pt x="5893371" y="0"/>
                </a:moveTo>
                <a:lnTo>
                  <a:pt x="0" y="609663"/>
                </a:lnTo>
                <a:lnTo>
                  <a:pt x="0" y="2183942"/>
                </a:lnTo>
                <a:lnTo>
                  <a:pt x="6299809" y="2183942"/>
                </a:lnTo>
                <a:lnTo>
                  <a:pt x="589337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/>
          <p:cNvSpPr>
            <a:spLocks noGrp="1"/>
          </p:cNvSpPr>
          <p:nvPr>
            <p:ph type="pic" sz="quarter" idx="12"/>
          </p:nvPr>
        </p:nvSpPr>
        <p:spPr>
          <a:xfrm>
            <a:off x="-7620" y="0"/>
            <a:ext cx="5913120" cy="6858000"/>
          </a:xfrm>
          <a:custGeom>
            <a:avLst/>
            <a:gdLst>
              <a:gd name="connsiteX0" fmla="*/ 0 w 5905500"/>
              <a:gd name="connsiteY0" fmla="*/ 4133849 h 6858000"/>
              <a:gd name="connsiteX1" fmla="*/ 5886450 w 5905500"/>
              <a:gd name="connsiteY1" fmla="*/ 4743449 h 6858000"/>
              <a:gd name="connsiteX2" fmla="*/ 5705475 w 5905500"/>
              <a:gd name="connsiteY2" fmla="*/ 6848474 h 6858000"/>
              <a:gd name="connsiteX3" fmla="*/ 5705474 w 5905500"/>
              <a:gd name="connsiteY3" fmla="*/ 6848474 h 6858000"/>
              <a:gd name="connsiteX4" fmla="*/ 5705474 w 5905500"/>
              <a:gd name="connsiteY4" fmla="*/ 6858000 h 6858000"/>
              <a:gd name="connsiteX5" fmla="*/ 0 w 5905500"/>
              <a:gd name="connsiteY5" fmla="*/ 6858000 h 6858000"/>
              <a:gd name="connsiteX6" fmla="*/ 0 w 5905500"/>
              <a:gd name="connsiteY6" fmla="*/ 6315074 h 6858000"/>
              <a:gd name="connsiteX7" fmla="*/ 0 w 5905500"/>
              <a:gd name="connsiteY7" fmla="*/ 0 h 6858000"/>
              <a:gd name="connsiteX8" fmla="*/ 5410200 w 5905500"/>
              <a:gd name="connsiteY8" fmla="*/ 0 h 6858000"/>
              <a:gd name="connsiteX9" fmla="*/ 5410200 w 5905500"/>
              <a:gd name="connsiteY9" fmla="*/ 3174 h 6858000"/>
              <a:gd name="connsiteX10" fmla="*/ 5419725 w 5905500"/>
              <a:gd name="connsiteY10" fmla="*/ 3179 h 6858000"/>
              <a:gd name="connsiteX11" fmla="*/ 5905500 w 5905500"/>
              <a:gd name="connsiteY11" fmla="*/ 4474988 h 6858000"/>
              <a:gd name="connsiteX12" fmla="*/ 0 w 5905500"/>
              <a:gd name="connsiteY12" fmla="*/ 3802483 h 6858000"/>
              <a:gd name="connsiteX13" fmla="*/ 0 w 5905500"/>
              <a:gd name="connsiteY13" fmla="*/ 542925 h 6858000"/>
              <a:gd name="connsiteX0" fmla="*/ 7620 w 5913120"/>
              <a:gd name="connsiteY0" fmla="*/ 4133849 h 6858000"/>
              <a:gd name="connsiteX1" fmla="*/ 5894070 w 5913120"/>
              <a:gd name="connsiteY1" fmla="*/ 4743449 h 6858000"/>
              <a:gd name="connsiteX2" fmla="*/ 5713095 w 5913120"/>
              <a:gd name="connsiteY2" fmla="*/ 6848474 h 6858000"/>
              <a:gd name="connsiteX3" fmla="*/ 5713094 w 5913120"/>
              <a:gd name="connsiteY3" fmla="*/ 6848474 h 6858000"/>
              <a:gd name="connsiteX4" fmla="*/ 5713094 w 5913120"/>
              <a:gd name="connsiteY4" fmla="*/ 6858000 h 6858000"/>
              <a:gd name="connsiteX5" fmla="*/ 7620 w 5913120"/>
              <a:gd name="connsiteY5" fmla="*/ 6858000 h 6858000"/>
              <a:gd name="connsiteX6" fmla="*/ 7620 w 5913120"/>
              <a:gd name="connsiteY6" fmla="*/ 6315074 h 6858000"/>
              <a:gd name="connsiteX7" fmla="*/ 7620 w 5913120"/>
              <a:gd name="connsiteY7" fmla="*/ 4133849 h 6858000"/>
              <a:gd name="connsiteX8" fmla="*/ 7620 w 5913120"/>
              <a:gd name="connsiteY8" fmla="*/ 0 h 6858000"/>
              <a:gd name="connsiteX9" fmla="*/ 5417820 w 5913120"/>
              <a:gd name="connsiteY9" fmla="*/ 0 h 6858000"/>
              <a:gd name="connsiteX10" fmla="*/ 5417820 w 5913120"/>
              <a:gd name="connsiteY10" fmla="*/ 3174 h 6858000"/>
              <a:gd name="connsiteX11" fmla="*/ 5427345 w 5913120"/>
              <a:gd name="connsiteY11" fmla="*/ 3179 h 6858000"/>
              <a:gd name="connsiteX12" fmla="*/ 5913120 w 5913120"/>
              <a:gd name="connsiteY12" fmla="*/ 4474988 h 6858000"/>
              <a:gd name="connsiteX13" fmla="*/ 0 w 5913120"/>
              <a:gd name="connsiteY13" fmla="*/ 3832963 h 6858000"/>
              <a:gd name="connsiteX14" fmla="*/ 7620 w 5913120"/>
              <a:gd name="connsiteY14" fmla="*/ 542925 h 6858000"/>
              <a:gd name="connsiteX15" fmla="*/ 7620 w 5913120"/>
              <a:gd name="connsiteY15" fmla="*/ 0 h 6858000"/>
              <a:gd name="connsiteX0" fmla="*/ 7620 w 5913120"/>
              <a:gd name="connsiteY0" fmla="*/ 4133849 h 6858000"/>
              <a:gd name="connsiteX1" fmla="*/ 5894070 w 5913120"/>
              <a:gd name="connsiteY1" fmla="*/ 4743449 h 6858000"/>
              <a:gd name="connsiteX2" fmla="*/ 5713095 w 5913120"/>
              <a:gd name="connsiteY2" fmla="*/ 6848474 h 6858000"/>
              <a:gd name="connsiteX3" fmla="*/ 5713094 w 5913120"/>
              <a:gd name="connsiteY3" fmla="*/ 6848474 h 6858000"/>
              <a:gd name="connsiteX4" fmla="*/ 5713094 w 5913120"/>
              <a:gd name="connsiteY4" fmla="*/ 6858000 h 6858000"/>
              <a:gd name="connsiteX5" fmla="*/ 7620 w 5913120"/>
              <a:gd name="connsiteY5" fmla="*/ 6858000 h 6858000"/>
              <a:gd name="connsiteX6" fmla="*/ 7620 w 5913120"/>
              <a:gd name="connsiteY6" fmla="*/ 6315074 h 6858000"/>
              <a:gd name="connsiteX7" fmla="*/ 7620 w 5913120"/>
              <a:gd name="connsiteY7" fmla="*/ 4133849 h 6858000"/>
              <a:gd name="connsiteX8" fmla="*/ 7620 w 5913120"/>
              <a:gd name="connsiteY8" fmla="*/ 0 h 6858000"/>
              <a:gd name="connsiteX9" fmla="*/ 5417820 w 5913120"/>
              <a:gd name="connsiteY9" fmla="*/ 0 h 6858000"/>
              <a:gd name="connsiteX10" fmla="*/ 5417820 w 5913120"/>
              <a:gd name="connsiteY10" fmla="*/ 3174 h 6858000"/>
              <a:gd name="connsiteX11" fmla="*/ 5427345 w 5913120"/>
              <a:gd name="connsiteY11" fmla="*/ 3179 h 6858000"/>
              <a:gd name="connsiteX12" fmla="*/ 5913120 w 5913120"/>
              <a:gd name="connsiteY12" fmla="*/ 4474988 h 6858000"/>
              <a:gd name="connsiteX13" fmla="*/ 0 w 5913120"/>
              <a:gd name="connsiteY13" fmla="*/ 3863443 h 6858000"/>
              <a:gd name="connsiteX14" fmla="*/ 7620 w 5913120"/>
              <a:gd name="connsiteY14" fmla="*/ 542925 h 6858000"/>
              <a:gd name="connsiteX15" fmla="*/ 7620 w 5913120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3120" h="6858000">
                <a:moveTo>
                  <a:pt x="7620" y="4133849"/>
                </a:moveTo>
                <a:lnTo>
                  <a:pt x="5894070" y="4743449"/>
                </a:lnTo>
                <a:lnTo>
                  <a:pt x="5713095" y="6848474"/>
                </a:lnTo>
                <a:lnTo>
                  <a:pt x="5713094" y="6848474"/>
                </a:lnTo>
                <a:lnTo>
                  <a:pt x="5713094" y="6858000"/>
                </a:lnTo>
                <a:lnTo>
                  <a:pt x="7620" y="6858000"/>
                </a:lnTo>
                <a:lnTo>
                  <a:pt x="7620" y="6315074"/>
                </a:lnTo>
                <a:lnTo>
                  <a:pt x="7620" y="4133849"/>
                </a:lnTo>
                <a:close/>
                <a:moveTo>
                  <a:pt x="7620" y="0"/>
                </a:moveTo>
                <a:lnTo>
                  <a:pt x="5417820" y="0"/>
                </a:lnTo>
                <a:lnTo>
                  <a:pt x="5417820" y="3174"/>
                </a:lnTo>
                <a:lnTo>
                  <a:pt x="5427345" y="3179"/>
                </a:lnTo>
                <a:lnTo>
                  <a:pt x="5913120" y="4474988"/>
                </a:lnTo>
                <a:lnTo>
                  <a:pt x="0" y="3863443"/>
                </a:lnTo>
                <a:lnTo>
                  <a:pt x="7620" y="542925"/>
                </a:lnTo>
                <a:lnTo>
                  <a:pt x="762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6693558" y="709001"/>
            <a:ext cx="4091304" cy="705834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 userDrawn="1">
            <p:ph idx="1"/>
          </p:nvPr>
        </p:nvSpPr>
        <p:spPr>
          <a:xfrm>
            <a:off x="6693558" y="1848779"/>
            <a:ext cx="4091304" cy="4207374"/>
          </a:xfrm>
        </p:spPr>
        <p:txBody>
          <a:bodyPr/>
          <a:lstStyle>
            <a:lvl1pPr marL="0" indent="0">
              <a:lnSpc>
                <a:spcPct val="133000"/>
              </a:lnSpc>
              <a:buNone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2pPr>
            <a:lvl3pPr marL="536575" indent="-274638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3pPr>
            <a:lvl4pPr marL="812800" indent="-276225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4pPr>
            <a:lvl5pPr marL="1160463" indent="-255588">
              <a:lnSpc>
                <a:spcPct val="133000"/>
              </a:lnSpc>
              <a:defRPr lang="nl-NL" sz="2000" kern="1200" spc="-5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54B801A9-C5D4-48C2-98D0-87AA672AD6FB}" type="datetime1">
              <a:rPr lang="en-US" smtClean="0"/>
              <a:t>12/5/2023</a:t>
            </a:fld>
            <a:endParaRPr lang="en-GB" dirty="0"/>
          </a:p>
        </p:txBody>
      </p:sp>
      <p:sp>
        <p:nvSpPr>
          <p:cNvPr id="1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2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4AEF7F14-3D57-4BF3-81AE-57E8C91DCA07}"/>
              </a:ext>
            </a:extLst>
          </p:cNvPr>
          <p:cNvGrpSpPr/>
          <p:nvPr userDrawn="1"/>
        </p:nvGrpSpPr>
        <p:grpSpPr>
          <a:xfrm>
            <a:off x="1219320" y="406440"/>
            <a:ext cx="9754870" cy="5487515"/>
            <a:chOff x="1219320" y="406440"/>
            <a:chExt cx="9754870" cy="5487515"/>
          </a:xfrm>
        </p:grpSpPr>
        <p:grpSp>
          <p:nvGrpSpPr>
            <p:cNvPr id="22" name="Groep 21"/>
            <p:cNvGrpSpPr/>
            <p:nvPr userDrawn="1"/>
          </p:nvGrpSpPr>
          <p:grpSpPr>
            <a:xfrm>
              <a:off x="1219320" y="406440"/>
              <a:ext cx="9754870" cy="5487515"/>
              <a:chOff x="1219320" y="406440"/>
              <a:chExt cx="9754870" cy="5487515"/>
            </a:xfrm>
          </p:grpSpPr>
          <p:sp>
            <p:nvSpPr>
              <p:cNvPr id="11" name="object 2"/>
              <p:cNvSpPr/>
              <p:nvPr userDrawn="1"/>
            </p:nvSpPr>
            <p:spPr>
              <a:xfrm>
                <a:off x="1219320" y="406440"/>
                <a:ext cx="9754870" cy="5283835"/>
              </a:xfrm>
              <a:custGeom>
                <a:avLst/>
                <a:gdLst/>
                <a:ahLst/>
                <a:cxnLst/>
                <a:rect l="l" t="t" r="r" b="b"/>
                <a:pathLst>
                  <a:path w="9754870" h="5283835">
                    <a:moveTo>
                      <a:pt x="0" y="0"/>
                    </a:moveTo>
                    <a:lnTo>
                      <a:pt x="609663" y="5283720"/>
                    </a:lnTo>
                    <a:lnTo>
                      <a:pt x="9144901" y="5080495"/>
                    </a:lnTo>
                    <a:lnTo>
                      <a:pt x="9754565" y="203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"/>
              <p:cNvSpPr/>
              <p:nvPr userDrawn="1"/>
            </p:nvSpPr>
            <p:spPr>
              <a:xfrm>
                <a:off x="5486939" y="5283720"/>
                <a:ext cx="813435" cy="610235"/>
              </a:xfrm>
              <a:custGeom>
                <a:avLst/>
                <a:gdLst/>
                <a:ahLst/>
                <a:cxnLst/>
                <a:rect l="l" t="t" r="r" b="b"/>
                <a:pathLst>
                  <a:path w="813435" h="610235">
                    <a:moveTo>
                      <a:pt x="812876" y="0"/>
                    </a:moveTo>
                    <a:lnTo>
                      <a:pt x="0" y="0"/>
                    </a:lnTo>
                    <a:lnTo>
                      <a:pt x="412788" y="609650"/>
                    </a:lnTo>
                    <a:lnTo>
                      <a:pt x="812876" y="0"/>
                    </a:lnTo>
                    <a:close/>
                  </a:path>
                </a:pathLst>
              </a:custGeom>
              <a:solidFill>
                <a:srgbClr val="9EA7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16A5A41-70D1-4E19-AA8F-358D4AA192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4" t="18614" r="34878" b="57624"/>
            <a:stretch/>
          </p:blipFill>
          <p:spPr>
            <a:xfrm>
              <a:off x="1476375" y="514350"/>
              <a:ext cx="975003" cy="76200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578FE056-EDDC-4031-859F-DBF99481F9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801" t="59806" r="32463" b="20796"/>
            <a:stretch/>
          </p:blipFill>
          <p:spPr>
            <a:xfrm>
              <a:off x="9344025" y="4686300"/>
              <a:ext cx="866775" cy="622062"/>
            </a:xfrm>
            <a:prstGeom prst="rect">
              <a:avLst/>
            </a:prstGeom>
          </p:spPr>
        </p:pic>
      </p:grp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2451378" y="2616188"/>
            <a:ext cx="7239000" cy="864339"/>
          </a:xfrm>
        </p:spPr>
        <p:txBody>
          <a:bodyPr vert="horz" wrap="square" lIns="0" tIns="43180" rIns="0" bIns="0" rtlCol="0" anchor="ctr">
            <a:spAutoFit/>
          </a:bodyPr>
          <a:lstStyle>
            <a:lvl1pPr marL="8890" indent="0" algn="ctr">
              <a:buNone/>
              <a:defRPr lang="nl-NL" sz="2800" b="0" cap="all" spc="-20" baseline="0" dirty="0" smtClean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193675" indent="0">
              <a:buNone/>
              <a:defRPr lang="nl-NL" sz="1800" dirty="0">
                <a:solidFill>
                  <a:schemeClr val="tx1"/>
                </a:solidFill>
                <a:cs typeface="+mn-cs"/>
              </a:defRPr>
            </a:lvl2pPr>
          </a:lstStyle>
          <a:p>
            <a:pPr marL="12065" marR="5080" lvl="0" indent="-3175" algn="ctr">
              <a:lnSpc>
                <a:spcPts val="3200"/>
              </a:lnSpc>
              <a:spcBef>
                <a:spcPts val="34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1" y="5878295"/>
            <a:ext cx="4471386" cy="392415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lang="nl-NL" sz="2000" i="1" kern="1200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Name, </a:t>
            </a:r>
          </a:p>
        </p:txBody>
      </p:sp>
      <p:sp>
        <p:nvSpPr>
          <p:cNvPr id="20" name="Tijdelijke aanduiding voor tekst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07368" y="5878295"/>
            <a:ext cx="4006632" cy="39241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nl-NL" sz="2000" i="1" kern="1200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DB01239D-469F-44C2-A627-22D1EEECF3AD}" type="datetime1">
              <a:rPr lang="en-US" smtClean="0"/>
              <a:t>12/5/2023</a:t>
            </a:fld>
            <a:endParaRPr lang="en-GB" dirty="0"/>
          </a:p>
        </p:txBody>
      </p:sp>
      <p:sp>
        <p:nvSpPr>
          <p:cNvPr id="2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27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grpSp>
        <p:nvGrpSpPr>
          <p:cNvPr id="2" name="Groeperen 1"/>
          <p:cNvGrpSpPr/>
          <p:nvPr userDrawn="1"/>
        </p:nvGrpSpPr>
        <p:grpSpPr>
          <a:xfrm>
            <a:off x="1219315" y="406440"/>
            <a:ext cx="9754870" cy="5487515"/>
            <a:chOff x="1219315" y="406440"/>
            <a:chExt cx="9754870" cy="5487515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D64AB382-4DC8-4B0F-94C7-AEA099915EC4}"/>
                </a:ext>
              </a:extLst>
            </p:cNvPr>
            <p:cNvGrpSpPr/>
            <p:nvPr userDrawn="1"/>
          </p:nvGrpSpPr>
          <p:grpSpPr>
            <a:xfrm>
              <a:off x="1219315" y="406440"/>
              <a:ext cx="9754870" cy="5283835"/>
              <a:chOff x="1219315" y="406440"/>
              <a:chExt cx="9754870" cy="5283835"/>
            </a:xfrm>
          </p:grpSpPr>
          <p:sp>
            <p:nvSpPr>
              <p:cNvPr id="14" name="object 2"/>
              <p:cNvSpPr/>
              <p:nvPr userDrawn="1"/>
            </p:nvSpPr>
            <p:spPr>
              <a:xfrm>
                <a:off x="1219315" y="406440"/>
                <a:ext cx="9754870" cy="5283835"/>
              </a:xfrm>
              <a:custGeom>
                <a:avLst/>
                <a:gdLst/>
                <a:ahLst/>
                <a:cxnLst/>
                <a:rect l="l" t="t" r="r" b="b"/>
                <a:pathLst>
                  <a:path w="9754870" h="5283835">
                    <a:moveTo>
                      <a:pt x="9754565" y="0"/>
                    </a:moveTo>
                    <a:lnTo>
                      <a:pt x="0" y="203225"/>
                    </a:lnTo>
                    <a:lnTo>
                      <a:pt x="609663" y="5080495"/>
                    </a:lnTo>
                    <a:lnTo>
                      <a:pt x="9144901" y="5283720"/>
                    </a:lnTo>
                    <a:lnTo>
                      <a:pt x="9754565" y="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89931C96-1086-46CF-84F0-387E178E54F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424" t="18614" r="34878" b="57624"/>
              <a:stretch/>
            </p:blipFill>
            <p:spPr>
              <a:xfrm>
                <a:off x="1476375" y="741029"/>
                <a:ext cx="975003" cy="762000"/>
              </a:xfrm>
              <a:prstGeom prst="rect">
                <a:avLst/>
              </a:prstGeom>
            </p:spPr>
          </p:pic>
          <p:pic>
            <p:nvPicPr>
              <p:cNvPr id="21" name="Afbeelding 20">
                <a:extLst>
                  <a:ext uri="{FF2B5EF4-FFF2-40B4-BE49-F238E27FC236}">
                    <a16:creationId xmlns:a16="http://schemas.microsoft.com/office/drawing/2014/main" id="{BFFF8D0A-3D24-4932-947D-0BF048BD168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5801" t="59806" r="32463" b="20796"/>
              <a:stretch/>
            </p:blipFill>
            <p:spPr>
              <a:xfrm>
                <a:off x="9344025" y="4886325"/>
                <a:ext cx="866775" cy="622062"/>
              </a:xfrm>
              <a:prstGeom prst="rect">
                <a:avLst/>
              </a:prstGeom>
            </p:spPr>
          </p:pic>
        </p:grpSp>
        <p:sp>
          <p:nvSpPr>
            <p:cNvPr id="16" name="object 3"/>
            <p:cNvSpPr/>
            <p:nvPr userDrawn="1"/>
          </p:nvSpPr>
          <p:spPr>
            <a:xfrm>
              <a:off x="5486939" y="5283720"/>
              <a:ext cx="813435" cy="610235"/>
            </a:xfrm>
            <a:custGeom>
              <a:avLst/>
              <a:gdLst/>
              <a:ahLst/>
              <a:cxnLst/>
              <a:rect l="l" t="t" r="r" b="b"/>
              <a:pathLst>
                <a:path w="813435" h="610235">
                  <a:moveTo>
                    <a:pt x="812876" y="0"/>
                  </a:moveTo>
                  <a:lnTo>
                    <a:pt x="0" y="0"/>
                  </a:lnTo>
                  <a:lnTo>
                    <a:pt x="412788" y="609650"/>
                  </a:lnTo>
                  <a:lnTo>
                    <a:pt x="812876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2451378" y="2616188"/>
            <a:ext cx="7239000" cy="864339"/>
          </a:xfrm>
        </p:spPr>
        <p:txBody>
          <a:bodyPr vert="horz" wrap="square" lIns="0" tIns="43180" rIns="0" bIns="0" rtlCol="0" anchor="ctr">
            <a:spAutoFit/>
          </a:bodyPr>
          <a:lstStyle>
            <a:lvl1pPr marL="8890" indent="0" algn="ctr">
              <a:buNone/>
              <a:defRPr lang="nl-NL" sz="2800" b="0" cap="all" spc="-20" baseline="0" dirty="0" smtClean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193675" indent="0">
              <a:buNone/>
              <a:defRPr lang="nl-NL" sz="1800" dirty="0">
                <a:solidFill>
                  <a:schemeClr val="tx1"/>
                </a:solidFill>
                <a:cs typeface="+mn-cs"/>
              </a:defRPr>
            </a:lvl2pPr>
          </a:lstStyle>
          <a:p>
            <a:pPr marL="12065" marR="5080" lvl="0" indent="-3175" algn="ctr">
              <a:lnSpc>
                <a:spcPts val="3200"/>
              </a:lnSpc>
              <a:spcBef>
                <a:spcPts val="34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04400" y="5878295"/>
            <a:ext cx="4471386" cy="392415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lang="nl-NL" sz="2000" i="1" kern="12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Name, </a:t>
            </a:r>
          </a:p>
        </p:txBody>
      </p:sp>
      <p:sp>
        <p:nvSpPr>
          <p:cNvPr id="20" name="Tijdelijke aanduiding voor tekst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08000" y="5878295"/>
            <a:ext cx="4006632" cy="39241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nl-NL" sz="2000" i="1" kern="1200" baseline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25940" y="1194832"/>
            <a:ext cx="7114540" cy="451406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/>
          <a:p>
            <a:pPr marL="12700" marR="5080" lvl="0" indent="0" fontAlgn="auto">
              <a:lnSpc>
                <a:spcPts val="322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25940" y="2070299"/>
            <a:ext cx="7114540" cy="398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F39A4979-80BA-465A-980B-5F677E6AD27A}" type="datetime1">
              <a:rPr lang="en-US" smtClean="0"/>
              <a:t>12/5/2023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1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rgbClr val="9EA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8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  <p:sldLayoutId id="2147483663" r:id="rId7"/>
    <p:sldLayoutId id="2147483664" r:id="rId8"/>
    <p:sldLayoutId id="2147483665" r:id="rId9"/>
    <p:sldLayoutId id="2147483651" r:id="rId10"/>
    <p:sldLayoutId id="2147483656" r:id="rId11"/>
    <p:sldLayoutId id="2147483655" r:id="rId12"/>
    <p:sldLayoutId id="2147483667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nl-NL" sz="2800" b="1" i="0" u="none" strike="noStrike" kern="0" cap="none" spc="0" normalizeH="0" baseline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536575" indent="-263525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809625" indent="-273050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073150" indent="-263525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44613" indent="-271463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image" Target="../media/image15.jpg"/><Relationship Id="rId21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12" Type="http://schemas.openxmlformats.org/officeDocument/2006/relationships/hyperlink" Target="http://fhlogo.blogspot.com/2011/03/facebook.html" TargetMode="Externa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podfeet.com/blog/2016/09/new-irc-server-part-one/" TargetMode="External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2.png"/><Relationship Id="rId10" Type="http://schemas.openxmlformats.org/officeDocument/2006/relationships/image" Target="../media/image19.svg"/><Relationship Id="rId19" Type="http://schemas.openxmlformats.org/officeDocument/2006/relationships/image" Target="../media/image25.png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Relationship Id="rId14" Type="http://schemas.openxmlformats.org/officeDocument/2006/relationships/hyperlink" Target="https://www.deviantart.com/mrkarianov/art/Telegram-Icon-712622490" TargetMode="External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15.jp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30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29.jpe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7.png"/><Relationship Id="rId3" Type="http://schemas.openxmlformats.org/officeDocument/2006/relationships/image" Target="../media/image15.jpg"/><Relationship Id="rId7" Type="http://schemas.openxmlformats.org/officeDocument/2006/relationships/image" Target="../media/image34.png"/><Relationship Id="rId12" Type="http://schemas.openxmlformats.org/officeDocument/2006/relationships/hyperlink" Target="https://www.deviantart.com/mrkarianov/art/Telegram-Icon-712622490" TargetMode="External"/><Relationship Id="rId17" Type="http://schemas.openxmlformats.org/officeDocument/2006/relationships/hyperlink" Target="https://www.podfeet.com/blog/2016/09/new-irc-server-part-one/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10" Type="http://schemas.openxmlformats.org/officeDocument/2006/relationships/hyperlink" Target="http://fhlogo.blogspot.com/2011/03/facebook.html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52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9000" r="-3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4365104"/>
            <a:ext cx="3528392" cy="1733808"/>
          </a:xfrm>
          <a:solidFill>
            <a:srgbClr val="091109">
              <a:alpha val="73000"/>
            </a:srgbClr>
          </a:solidFill>
          <a:effectLst>
            <a:softEdge rad="63500"/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03677"/>
                </a:solidFill>
                <a:latin typeface="+mn-lt"/>
              </a:rPr>
              <a:t>Marco Romagna</a:t>
            </a:r>
            <a:br>
              <a:rPr lang="en-US" sz="1800" b="0" dirty="0">
                <a:solidFill>
                  <a:srgbClr val="3ED91A"/>
                </a:solidFill>
              </a:rPr>
            </a:br>
            <a:r>
              <a:rPr lang="en-US" sz="1600" b="0" dirty="0">
                <a:solidFill>
                  <a:srgbClr val="3ED91A"/>
                </a:solidFill>
                <a:latin typeface="+mn-lt"/>
              </a:rPr>
              <a:t>-</a:t>
            </a:r>
            <a:r>
              <a:rPr lang="en-US" sz="1400" b="0" dirty="0">
                <a:solidFill>
                  <a:srgbClr val="3ED91A"/>
                </a:solidFill>
                <a:latin typeface="+mn-lt"/>
              </a:rPr>
              <a:t>The Hague University of Applied Sciences</a:t>
            </a:r>
            <a:br>
              <a:rPr lang="en-US" sz="1400" b="0" dirty="0">
                <a:solidFill>
                  <a:srgbClr val="3ED91A"/>
                </a:solidFill>
                <a:latin typeface="+mn-lt"/>
              </a:rPr>
            </a:br>
            <a:r>
              <a:rPr lang="en-US" sz="1400" b="0" dirty="0">
                <a:solidFill>
                  <a:srgbClr val="3ED91A"/>
                </a:solidFill>
                <a:latin typeface="+mn-lt"/>
              </a:rPr>
              <a:t>-PhD candidate Leiden University</a:t>
            </a:r>
            <a:br>
              <a:rPr lang="en-US" sz="16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br>
              <a:rPr lang="en-US" sz="16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US" sz="1600" dirty="0">
                <a:solidFill>
                  <a:srgbClr val="80D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</a:t>
            </a:r>
            <a:r>
              <a:rPr lang="en-US" sz="1800" dirty="0">
                <a:solidFill>
                  <a:srgbClr val="80D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utger Leukfeldt</a:t>
            </a:r>
            <a:b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-The Hague University of Applied Sciences</a:t>
            </a:r>
            <a:br>
              <a:rPr lang="en-US" sz="14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-NSCR</a:t>
            </a:r>
            <a:endParaRPr lang="en-US" sz="2000" b="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B3480A-A6CB-4E79-A531-389EF314A06D}"/>
              </a:ext>
            </a:extLst>
          </p:cNvPr>
          <p:cNvSpPr txBox="1">
            <a:spLocks/>
          </p:cNvSpPr>
          <p:nvPr/>
        </p:nvSpPr>
        <p:spPr>
          <a:xfrm>
            <a:off x="2225570" y="260648"/>
            <a:ext cx="7740860" cy="1813830"/>
          </a:xfrm>
          <a:prstGeom prst="rect">
            <a:avLst/>
          </a:prstGeom>
          <a:solidFill>
            <a:srgbClr val="091109">
              <a:alpha val="92000"/>
            </a:srgbClr>
          </a:solidFill>
          <a:effectLst>
            <a:softEdge rad="31750"/>
          </a:effectLst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0000"/>
                </a:solidFill>
              </a:rPr>
              <a:t>UNITY </a:t>
            </a:r>
            <a:r>
              <a:rPr lang="en-US" sz="3600" dirty="0">
                <a:solidFill>
                  <a:srgbClr val="3ED91A"/>
                </a:solidFill>
              </a:rPr>
              <a:t>MAKES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7A40EA"/>
                </a:solidFill>
              </a:rPr>
              <a:t>STRENGTH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i="1" dirty="0">
                <a:solidFill>
                  <a:srgbClr val="F2925E"/>
                </a:solidFill>
              </a:rPr>
              <a:t>Origins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and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80DDD0"/>
                </a:solidFill>
              </a:rPr>
              <a:t>growth</a:t>
            </a:r>
            <a:r>
              <a:rPr lang="en-US" i="1" dirty="0">
                <a:solidFill>
                  <a:srgbClr val="FF0000"/>
                </a:solidFill>
              </a:rPr>
              <a:t> of </a:t>
            </a:r>
            <a:r>
              <a:rPr lang="en-US" i="1" dirty="0">
                <a:solidFill>
                  <a:srgbClr val="3ED91A"/>
                </a:solidFill>
              </a:rPr>
              <a:t>hacktivists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groups</a:t>
            </a:r>
            <a:r>
              <a:rPr lang="en-US" i="1" dirty="0">
                <a:solidFill>
                  <a:srgbClr val="FF0000"/>
                </a:solidFill>
              </a:rPr>
              <a:t> and </a:t>
            </a:r>
            <a:r>
              <a:rPr lang="en-US" i="1" dirty="0">
                <a:solidFill>
                  <a:srgbClr val="7A40EA"/>
                </a:solidFill>
              </a:rPr>
              <a:t>the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BF7120"/>
                </a:solidFill>
              </a:rPr>
              <a:t>importance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of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3EB58"/>
                </a:solidFill>
              </a:rPr>
              <a:t>hacking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42E425-E1CC-4259-862F-0947F783387B}"/>
              </a:ext>
            </a:extLst>
          </p:cNvPr>
          <p:cNvSpPr txBox="1">
            <a:spLocks/>
          </p:cNvSpPr>
          <p:nvPr/>
        </p:nvSpPr>
        <p:spPr>
          <a:xfrm>
            <a:off x="3719736" y="5530807"/>
            <a:ext cx="4752528" cy="1038233"/>
          </a:xfrm>
          <a:prstGeom prst="rect">
            <a:avLst/>
          </a:prstGeom>
          <a:solidFill>
            <a:srgbClr val="091109">
              <a:alpha val="75000"/>
            </a:srgbClr>
          </a:solidFill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7A40EA"/>
                </a:solidFill>
              </a:rPr>
              <a:t>Seminar </a:t>
            </a:r>
            <a:r>
              <a:rPr lang="en-US" sz="2400" dirty="0">
                <a:solidFill>
                  <a:schemeClr val="bg1"/>
                </a:solidFill>
              </a:rPr>
              <a:t>Contemporary </a:t>
            </a:r>
            <a:r>
              <a:rPr lang="en-US" sz="2400" dirty="0">
                <a:solidFill>
                  <a:srgbClr val="3ED91A"/>
                </a:solidFill>
              </a:rPr>
              <a:t>Cybercrime</a:t>
            </a:r>
            <a:r>
              <a:rPr lang="en-US" sz="2400" dirty="0">
                <a:solidFill>
                  <a:schemeClr val="bg1"/>
                </a:solidFill>
              </a:rPr>
              <a:t> 20</a:t>
            </a:r>
            <a:r>
              <a:rPr lang="en-US" sz="2400" dirty="0">
                <a:solidFill>
                  <a:srgbClr val="80DDD0"/>
                </a:solidFill>
              </a:rPr>
              <a:t>22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15</a:t>
            </a:r>
            <a:r>
              <a:rPr lang="en-US" sz="24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D161DF"/>
                </a:solidFill>
              </a:rPr>
              <a:t>November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CF7C677-FDAC-4E6D-B99A-31C7A0171D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101" y="4149080"/>
            <a:ext cx="3141041" cy="173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1511717" y="674311"/>
            <a:ext cx="9624843" cy="4288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RECRUITMENT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33451-8E10-4EC9-B71D-CD6514B53EE9}"/>
              </a:ext>
            </a:extLst>
          </p:cNvPr>
          <p:cNvSpPr/>
          <p:nvPr/>
        </p:nvSpPr>
        <p:spPr>
          <a:xfrm>
            <a:off x="1055440" y="1916832"/>
            <a:ext cx="6984776" cy="382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i="1" dirty="0">
                <a:solidFill>
                  <a:schemeClr val="bg1"/>
                </a:solidFill>
              </a:rPr>
              <a:t>“Members of the team look for highly talented individuals. If someone wants to join the group, he first goes through a screening process. If he passes the test, he is welcome. Otherwise, he is asked to increase his skills.” (R13)</a:t>
            </a:r>
          </a:p>
          <a:p>
            <a:pPr lvl="0">
              <a:lnSpc>
                <a:spcPct val="150000"/>
              </a:lnSpc>
            </a:pPr>
            <a:endParaRPr lang="en-US" i="1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i="1" dirty="0">
                <a:solidFill>
                  <a:schemeClr val="bg1"/>
                </a:solidFill>
              </a:rPr>
              <a:t>“I don't expect them to fully believe what I do. The most important [thing] is to avoid hospitals, education. Do not harm citizens.” (R33)</a:t>
            </a:r>
          </a:p>
          <a:p>
            <a:pPr lvl="0">
              <a:lnSpc>
                <a:spcPct val="150000"/>
              </a:lnSpc>
            </a:pPr>
            <a:endParaRPr lang="en-US" i="1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4430853"/>
            <a:ext cx="3312368" cy="1876860"/>
          </a:xfrm>
          <a:solidFill>
            <a:srgbClr val="232525">
              <a:alpha val="79000"/>
            </a:srgbClr>
          </a:solidFill>
          <a:effectLst>
            <a:softEdge rad="31750"/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66CC"/>
                </a:solidFill>
                <a:latin typeface="+mn-lt"/>
              </a:rPr>
              <a:t>Marco Romagna</a:t>
            </a:r>
            <a:br>
              <a:rPr lang="en-US" sz="14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en-US" sz="14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      </a:t>
            </a:r>
            <a:r>
              <a:rPr lang="en-US" sz="14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m.romagna@hhs.nl</a:t>
            </a:r>
            <a:br>
              <a:rPr lang="en-US" sz="14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14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      @</a:t>
            </a:r>
            <a:r>
              <a:rPr lang="en-US" sz="1400" b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PHacktivism</a:t>
            </a:r>
            <a:r>
              <a:rPr lang="en-US" sz="14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@MarcoRomagna86</a:t>
            </a:r>
            <a:br>
              <a:rPr lang="en-US" sz="14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US" sz="1400" b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000" dirty="0">
                <a:solidFill>
                  <a:srgbClr val="80DD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Rutger Leukfeldt</a:t>
            </a:r>
            <a:endParaRPr lang="en-US" sz="2000" b="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4" name="Graphic 3" descr="Email">
            <a:extLst>
              <a:ext uri="{FF2B5EF4-FFF2-40B4-BE49-F238E27FC236}">
                <a16:creationId xmlns:a16="http://schemas.microsoft.com/office/drawing/2014/main" id="{16231E9E-CEDB-41E3-A145-211B545BCA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097" y="4933173"/>
            <a:ext cx="340208" cy="340208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032AED0-70F6-4FBC-AF38-7F7C579DB0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4509120"/>
            <a:ext cx="2418593" cy="1335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F47F21-A3D6-4AAD-91D9-CADBB446E6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48" y="5301208"/>
            <a:ext cx="348557" cy="34855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CCB1009-4D56-42A3-B359-D2ADCCD289DD}"/>
              </a:ext>
            </a:extLst>
          </p:cNvPr>
          <p:cNvSpPr txBox="1">
            <a:spLocks/>
          </p:cNvSpPr>
          <p:nvPr/>
        </p:nvSpPr>
        <p:spPr>
          <a:xfrm>
            <a:off x="3287688" y="620688"/>
            <a:ext cx="5616624" cy="872034"/>
          </a:xfrm>
          <a:prstGeom prst="rect">
            <a:avLst/>
          </a:prstGeom>
          <a:solidFill>
            <a:schemeClr val="tx1">
              <a:alpha val="69000"/>
            </a:schemeClr>
          </a:solidFill>
          <a:effectLst>
            <a:softEdge rad="31750"/>
          </a:effectLst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6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6000" dirty="0">
                <a:solidFill>
                  <a:srgbClr val="D161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60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0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1DB1760-4D81-4D44-9170-501818286BEF}"/>
              </a:ext>
            </a:extLst>
          </p:cNvPr>
          <p:cNvSpPr txBox="1">
            <a:spLocks/>
          </p:cNvSpPr>
          <p:nvPr/>
        </p:nvSpPr>
        <p:spPr>
          <a:xfrm>
            <a:off x="3719736" y="5530807"/>
            <a:ext cx="4752528" cy="1038233"/>
          </a:xfrm>
          <a:prstGeom prst="rect">
            <a:avLst/>
          </a:prstGeom>
          <a:solidFill>
            <a:srgbClr val="091109">
              <a:alpha val="75000"/>
            </a:srgbClr>
          </a:solidFill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7A40EA"/>
                </a:solidFill>
              </a:rPr>
              <a:t>Seminar </a:t>
            </a:r>
            <a:r>
              <a:rPr lang="en-US" sz="2400" dirty="0">
                <a:solidFill>
                  <a:schemeClr val="bg1"/>
                </a:solidFill>
              </a:rPr>
              <a:t>Contemporary </a:t>
            </a:r>
            <a:r>
              <a:rPr lang="en-US" sz="2400" dirty="0">
                <a:solidFill>
                  <a:srgbClr val="3ED91A"/>
                </a:solidFill>
              </a:rPr>
              <a:t>Cybercrime</a:t>
            </a:r>
            <a:r>
              <a:rPr lang="en-US" sz="2400" dirty="0">
                <a:solidFill>
                  <a:schemeClr val="bg1"/>
                </a:solidFill>
              </a:rPr>
              <a:t> 20</a:t>
            </a:r>
            <a:r>
              <a:rPr lang="en-US" sz="2400" dirty="0">
                <a:solidFill>
                  <a:srgbClr val="80DDD0"/>
                </a:solidFill>
              </a:rPr>
              <a:t>22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15</a:t>
            </a:r>
            <a:r>
              <a:rPr lang="en-US" sz="24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D161DF"/>
                </a:solidFill>
              </a:rPr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34354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1511717" y="729710"/>
            <a:ext cx="10272915" cy="373436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THEORETICAL FRAMEWORK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32E58C-4CF7-4240-9C85-D7019CBDC7B8}"/>
              </a:ext>
            </a:extLst>
          </p:cNvPr>
          <p:cNvSpPr txBox="1"/>
          <p:nvPr/>
        </p:nvSpPr>
        <p:spPr>
          <a:xfrm>
            <a:off x="191344" y="2704225"/>
            <a:ext cx="4452382" cy="229379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RQ. How are hacktivists groups created and how do they recruit their members?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B1DB62-E356-4069-BAC4-0B76740BFB1A}"/>
              </a:ext>
            </a:extLst>
          </p:cNvPr>
          <p:cNvSpPr/>
          <p:nvPr/>
        </p:nvSpPr>
        <p:spPr>
          <a:xfrm>
            <a:off x="6672064" y="4653136"/>
            <a:ext cx="2376264" cy="15284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Offender convergence settings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B9038B4-5061-4186-A4F1-0268B1E90997}"/>
              </a:ext>
            </a:extLst>
          </p:cNvPr>
          <p:cNvSpPr/>
          <p:nvPr/>
        </p:nvSpPr>
        <p:spPr>
          <a:xfrm>
            <a:off x="4727848" y="1412776"/>
            <a:ext cx="2376264" cy="1528447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Social opportunity structure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A3AF67-782D-4471-9F62-4AEF7ADE8905}"/>
              </a:ext>
            </a:extLst>
          </p:cNvPr>
          <p:cNvSpPr/>
          <p:nvPr/>
        </p:nvSpPr>
        <p:spPr>
          <a:xfrm>
            <a:off x="9264352" y="2416193"/>
            <a:ext cx="2376264" cy="15284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Recruitment process</a:t>
            </a: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A487AA34-4280-41D8-B972-C37928DABCE7}"/>
              </a:ext>
            </a:extLst>
          </p:cNvPr>
          <p:cNvCxnSpPr>
            <a:cxnSpLocks/>
            <a:stCxn id="2" idx="6"/>
            <a:endCxn id="22" idx="4"/>
          </p:cNvCxnSpPr>
          <p:nvPr/>
        </p:nvCxnSpPr>
        <p:spPr>
          <a:xfrm flipV="1">
            <a:off x="4643726" y="2941223"/>
            <a:ext cx="1272254" cy="909902"/>
          </a:xfrm>
          <a:prstGeom prst="curvedConnector2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8534E5C2-48D5-48F4-BD89-A381952EA382}"/>
              </a:ext>
            </a:extLst>
          </p:cNvPr>
          <p:cNvCxnSpPr>
            <a:cxnSpLocks/>
            <a:stCxn id="2" idx="6"/>
            <a:endCxn id="23" idx="2"/>
          </p:cNvCxnSpPr>
          <p:nvPr/>
        </p:nvCxnSpPr>
        <p:spPr>
          <a:xfrm flipV="1">
            <a:off x="4643726" y="3180417"/>
            <a:ext cx="4620626" cy="670708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BFA7D46A-83E7-45A9-8959-3ED8A6FEBCE6}"/>
              </a:ext>
            </a:extLst>
          </p:cNvPr>
          <p:cNvCxnSpPr>
            <a:cxnSpLocks/>
            <a:stCxn id="2" idx="6"/>
            <a:endCxn id="4" idx="0"/>
          </p:cNvCxnSpPr>
          <p:nvPr/>
        </p:nvCxnSpPr>
        <p:spPr>
          <a:xfrm>
            <a:off x="4643726" y="3851125"/>
            <a:ext cx="3216470" cy="802011"/>
          </a:xfrm>
          <a:prstGeom prst="curvedConnector2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  <a:effectLst>
            <a:outerShdw blurRad="38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1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1511717" y="674311"/>
            <a:ext cx="9624843" cy="4288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METHODOLOGY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06AAD4-D2D6-4602-ADFA-7C8BDBA20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388908"/>
              </p:ext>
            </p:extLst>
          </p:nvPr>
        </p:nvGraphicFramePr>
        <p:xfrm>
          <a:off x="1127448" y="1105364"/>
          <a:ext cx="10297144" cy="477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Graphic 5" descr="Email">
            <a:extLst>
              <a:ext uri="{FF2B5EF4-FFF2-40B4-BE49-F238E27FC236}">
                <a16:creationId xmlns:a16="http://schemas.microsoft.com/office/drawing/2014/main" id="{DCC625A3-8FF0-4331-A1DB-8DF6A6B498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33557" y="4211133"/>
            <a:ext cx="371621" cy="371621"/>
          </a:xfrm>
          <a:prstGeom prst="rect">
            <a:avLst/>
          </a:prstGeom>
        </p:spPr>
      </p:pic>
      <p:pic>
        <p:nvPicPr>
          <p:cNvPr id="9" name="Graphic 8" descr="Email">
            <a:extLst>
              <a:ext uri="{FF2B5EF4-FFF2-40B4-BE49-F238E27FC236}">
                <a16:creationId xmlns:a16="http://schemas.microsoft.com/office/drawing/2014/main" id="{65F1D086-8885-4605-B42A-68B63E47C4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12801" y="4235244"/>
            <a:ext cx="371621" cy="37162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E2322ED-E749-4693-B74F-11011920495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496296" y="4277373"/>
            <a:ext cx="346734" cy="34673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E7F4380-49CB-4F40-9891-8212F4D46CB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085487" y="4743861"/>
            <a:ext cx="346734" cy="34673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20723FD-E169-4E8F-91E4-35F4A3D73C8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63358" y="4232810"/>
            <a:ext cx="371621" cy="37162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57D587D4-7FD9-4727-B13B-52AD62521FF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639616" y="4763687"/>
            <a:ext cx="371621" cy="371621"/>
          </a:xfrm>
          <a:prstGeom prst="rect">
            <a:avLst/>
          </a:prstGeom>
        </p:spPr>
      </p:pic>
      <p:pic>
        <p:nvPicPr>
          <p:cNvPr id="18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0442DC6-F85C-4C1C-B765-A2385F896E7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912017" y="4740068"/>
            <a:ext cx="474249" cy="4742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01D1E5-1E42-4E80-9710-604BC18C926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739" y="4760970"/>
            <a:ext cx="371621" cy="3716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6D3302-BDAD-4416-A0E0-77EFCFC9EDF4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4760970"/>
            <a:ext cx="371621" cy="3716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FE7A22-41F0-49AF-B880-A8DA37D1AD7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854" y="5314513"/>
            <a:ext cx="346735" cy="346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9719A7-3A00-4872-9C76-D61029FF73A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0539" y="5375525"/>
            <a:ext cx="285723" cy="28572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EC01889-1E93-45CC-99D8-784EEBDC6CF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134979" y="5214317"/>
            <a:ext cx="302915" cy="302915"/>
          </a:xfrm>
          <a:prstGeom prst="rect">
            <a:avLst/>
          </a:prstGeom>
        </p:spPr>
      </p:pic>
      <p:pic>
        <p:nvPicPr>
          <p:cNvPr id="22" name="Graphic 21" descr="Email">
            <a:extLst>
              <a:ext uri="{FF2B5EF4-FFF2-40B4-BE49-F238E27FC236}">
                <a16:creationId xmlns:a16="http://schemas.microsoft.com/office/drawing/2014/main" id="{F207CEBF-8DD6-4517-AF8D-493700452A0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3352" y="5266637"/>
            <a:ext cx="285724" cy="285724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1A4D2889-9B7C-4812-B37D-2FA3D3EFC1C3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245321" y="5430643"/>
            <a:ext cx="243436" cy="2434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BD8BE5-9A1A-48FA-90C8-570641C2C1C8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728" y="4255108"/>
            <a:ext cx="368999" cy="3689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A7D9FE-74F4-412A-A5AA-7EF3C673DD74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781" y="4211133"/>
            <a:ext cx="368999" cy="3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9494A43-EB47-4695-B855-1BF9F930DC59}"/>
              </a:ext>
            </a:extLst>
          </p:cNvPr>
          <p:cNvSpPr txBox="1">
            <a:spLocks/>
          </p:cNvSpPr>
          <p:nvPr/>
        </p:nvSpPr>
        <p:spPr>
          <a:xfrm>
            <a:off x="1511717" y="674311"/>
            <a:ext cx="9624843" cy="4288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SOCIAL OPPORTUNITY STRUCTURE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4462F-F597-48AC-83CF-54CF711458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01" t="2381" r="4029" b="2370"/>
          <a:stretch/>
        </p:blipFill>
        <p:spPr>
          <a:xfrm>
            <a:off x="2301954" y="1362268"/>
            <a:ext cx="2893946" cy="2736304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FFB9F-D393-48D5-956E-F1561804FA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tx2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893" y="1362268"/>
            <a:ext cx="2815125" cy="2815125"/>
          </a:xfrm>
          <a:prstGeom prst="rect">
            <a:avLst/>
          </a:prstGeom>
          <a:ln>
            <a:noFill/>
          </a:ln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D0B588A6-0A75-49D0-9DB6-B7FFB8EF7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519139"/>
              </p:ext>
            </p:extLst>
          </p:nvPr>
        </p:nvGraphicFramePr>
        <p:xfrm>
          <a:off x="2193942" y="4236958"/>
          <a:ext cx="3109970" cy="1928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72522A02-59F2-48D4-AE18-F33083BF6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642232"/>
              </p:ext>
            </p:extLst>
          </p:nvPr>
        </p:nvGraphicFramePr>
        <p:xfrm>
          <a:off x="6946470" y="4276368"/>
          <a:ext cx="3109970" cy="1928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8333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1511717" y="674311"/>
            <a:ext cx="9624843" cy="4288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SOCIAL OPPORTUNITY STRUCTURE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6D5F32-33BB-4D04-A418-D792B0DE78AE}"/>
              </a:ext>
            </a:extLst>
          </p:cNvPr>
          <p:cNvSpPr/>
          <p:nvPr/>
        </p:nvSpPr>
        <p:spPr>
          <a:xfrm>
            <a:off x="1127448" y="2060848"/>
            <a:ext cx="6552728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bg1"/>
                </a:solidFill>
              </a:rPr>
              <a:t>“Considering as to what we do and how severely it is prosecuted, it would be very unwise to connect your real identity with the one you hold online” (R22) </a:t>
            </a:r>
          </a:p>
          <a:p>
            <a:pPr>
              <a:lnSpc>
                <a:spcPct val="150000"/>
              </a:lnSpc>
            </a:pPr>
            <a:endParaRPr lang="en-US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bg1"/>
                </a:solidFill>
              </a:rPr>
              <a:t>“Just a few that trust each other very well know the others’ true identity” (R30)</a:t>
            </a:r>
          </a:p>
        </p:txBody>
      </p:sp>
    </p:spTree>
    <p:extLst>
      <p:ext uri="{BB962C8B-B14F-4D97-AF65-F5344CB8AC3E}">
        <p14:creationId xmlns:p14="http://schemas.microsoft.com/office/powerpoint/2010/main" val="9710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1511717" y="674311"/>
            <a:ext cx="9624843" cy="4288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OFFENDER CONVERGENCE SETTINGS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FE712-5DCE-4DC1-9AAA-751519BD85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tx2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67" r="21867"/>
          <a:stretch/>
        </p:blipFill>
        <p:spPr>
          <a:xfrm>
            <a:off x="6396534" y="4142128"/>
            <a:ext cx="2455224" cy="2455224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CF513-63FE-463D-ADC4-F8F39A154A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340" t="7012" r="14320" b="5530"/>
          <a:stretch/>
        </p:blipFill>
        <p:spPr>
          <a:xfrm>
            <a:off x="3477836" y="1264586"/>
            <a:ext cx="3679014" cy="3679014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541D13-C585-47FF-9612-63C8B5BE93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932" y="2003658"/>
            <a:ext cx="1771830" cy="1771830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E81B84-BB6F-4459-9E39-982474BF9575}"/>
              </a:ext>
            </a:extLst>
          </p:cNvPr>
          <p:cNvSpPr txBox="1"/>
          <p:nvPr/>
        </p:nvSpPr>
        <p:spPr>
          <a:xfrm>
            <a:off x="7894218" y="4666951"/>
            <a:ext cx="1296000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Online forums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B04431-3643-40FF-9FB5-4E3A0F873411}"/>
              </a:ext>
            </a:extLst>
          </p:cNvPr>
          <p:cNvSpPr txBox="1"/>
          <p:nvPr/>
        </p:nvSpPr>
        <p:spPr>
          <a:xfrm>
            <a:off x="9135136" y="1665959"/>
            <a:ext cx="1296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Physical settings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33D65-71A9-4561-8C59-D9A453AB81BF}"/>
              </a:ext>
            </a:extLst>
          </p:cNvPr>
          <p:cNvSpPr txBox="1"/>
          <p:nvPr/>
        </p:nvSpPr>
        <p:spPr>
          <a:xfrm>
            <a:off x="5917292" y="1383266"/>
            <a:ext cx="1296000" cy="646331"/>
          </a:xfrm>
          <a:prstGeom prst="rect">
            <a:avLst/>
          </a:prstGeom>
          <a:solidFill>
            <a:srgbClr val="C6D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Social media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36C0663B-2A8C-4302-A6CD-CAC6755BF1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636192" y="1383266"/>
            <a:ext cx="1037622" cy="1037622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FEA2CD3-E017-406A-BCEE-6652F13D7E7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968290" y="2420888"/>
            <a:ext cx="573038" cy="5730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0C5E84-FA7C-47B8-BCB5-D48C301E70E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837" y="1933596"/>
            <a:ext cx="775324" cy="775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2BEA8B-824F-4A2C-B92C-9B87D82F07B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098" y="2647461"/>
            <a:ext cx="464605" cy="464605"/>
          </a:xfrm>
          <a:prstGeom prst="round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C54C5B5-07F1-4E2E-8329-AE386B62B917}"/>
              </a:ext>
            </a:extLst>
          </p:cNvPr>
          <p:cNvGrpSpPr/>
          <p:nvPr/>
        </p:nvGrpSpPr>
        <p:grpSpPr>
          <a:xfrm>
            <a:off x="263352" y="2780928"/>
            <a:ext cx="3024336" cy="3118512"/>
            <a:chOff x="244234" y="2758760"/>
            <a:chExt cx="3024336" cy="31185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AFB62CA-A3EF-4FF6-A7C4-77B82EBF3E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333" r="23333"/>
            <a:stretch/>
          </p:blipFill>
          <p:spPr>
            <a:xfrm>
              <a:off x="244234" y="2852936"/>
              <a:ext cx="3024336" cy="3024336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CBEA67-D1F8-4DE3-B48D-19BCCA1F11C5}"/>
                </a:ext>
              </a:extLst>
            </p:cNvPr>
            <p:cNvSpPr txBox="1"/>
            <p:nvPr/>
          </p:nvSpPr>
          <p:spPr>
            <a:xfrm>
              <a:off x="478903" y="2758760"/>
              <a:ext cx="1296000" cy="646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Chat tools</a:t>
              </a:r>
            </a:p>
          </p:txBody>
        </p:sp>
        <p:pic>
          <p:nvPicPr>
            <p:cNvPr id="22" name="Picture 21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199B211E-6BA1-441C-8031-24CE5881F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1641035" y="3270402"/>
              <a:ext cx="1357463" cy="1357463"/>
            </a:xfrm>
            <a:prstGeom prst="rect">
              <a:avLst/>
            </a:prstGeom>
          </p:spPr>
        </p:pic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7A376ED-E1ED-402D-849F-BFE83C4EC72F}"/>
              </a:ext>
            </a:extLst>
          </p:cNvPr>
          <p:cNvSpPr/>
          <p:nvPr/>
        </p:nvSpPr>
        <p:spPr>
          <a:xfrm>
            <a:off x="7695398" y="1103147"/>
            <a:ext cx="3976658" cy="4785782"/>
          </a:xfrm>
          <a:custGeom>
            <a:avLst/>
            <a:gdLst>
              <a:gd name="connsiteX0" fmla="*/ 125679 w 3777837"/>
              <a:gd name="connsiteY0" fmla="*/ 0 h 4615543"/>
              <a:gd name="connsiteX1" fmla="*/ 82137 w 3777837"/>
              <a:gd name="connsiteY1" fmla="*/ 1665514 h 4615543"/>
              <a:gd name="connsiteX2" fmla="*/ 1072737 w 3777837"/>
              <a:gd name="connsiteY2" fmla="*/ 2394857 h 4615543"/>
              <a:gd name="connsiteX3" fmla="*/ 1301337 w 3777837"/>
              <a:gd name="connsiteY3" fmla="*/ 3260271 h 4615543"/>
              <a:gd name="connsiteX4" fmla="*/ 2885208 w 3777837"/>
              <a:gd name="connsiteY4" fmla="*/ 3652157 h 4615543"/>
              <a:gd name="connsiteX5" fmla="*/ 3777837 w 3777837"/>
              <a:gd name="connsiteY5" fmla="*/ 4615543 h 4615543"/>
              <a:gd name="connsiteX6" fmla="*/ 3777837 w 3777837"/>
              <a:gd name="connsiteY6" fmla="*/ 4615543 h 461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7837" h="4615543">
                <a:moveTo>
                  <a:pt x="125679" y="0"/>
                </a:moveTo>
                <a:cubicBezTo>
                  <a:pt x="24986" y="633185"/>
                  <a:pt x="-75706" y="1266371"/>
                  <a:pt x="82137" y="1665514"/>
                </a:cubicBezTo>
                <a:cubicBezTo>
                  <a:pt x="239980" y="2064657"/>
                  <a:pt x="869537" y="2129064"/>
                  <a:pt x="1072737" y="2394857"/>
                </a:cubicBezTo>
                <a:cubicBezTo>
                  <a:pt x="1275937" y="2660650"/>
                  <a:pt x="999259" y="3050721"/>
                  <a:pt x="1301337" y="3260271"/>
                </a:cubicBezTo>
                <a:cubicBezTo>
                  <a:pt x="1603416" y="3469821"/>
                  <a:pt x="2472458" y="3426278"/>
                  <a:pt x="2885208" y="3652157"/>
                </a:cubicBezTo>
                <a:cubicBezTo>
                  <a:pt x="3297958" y="3878036"/>
                  <a:pt x="3777837" y="4615543"/>
                  <a:pt x="3777837" y="4615543"/>
                </a:cubicBezTo>
                <a:lnTo>
                  <a:pt x="3777837" y="4615543"/>
                </a:lnTo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1511717" y="674311"/>
            <a:ext cx="9624843" cy="4288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CONVERGENCE SETTINGS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33451-8E10-4EC9-B71D-CD6514B53EE9}"/>
              </a:ext>
            </a:extLst>
          </p:cNvPr>
          <p:cNvSpPr/>
          <p:nvPr/>
        </p:nvSpPr>
        <p:spPr>
          <a:xfrm>
            <a:off x="1055440" y="1988840"/>
            <a:ext cx="6912768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i="1" dirty="0">
                <a:solidFill>
                  <a:schemeClr val="bg1"/>
                </a:solidFill>
              </a:rPr>
              <a:t>“I would take a ride in Twitter […] I approached these operations simply because whatever you look for on hacking, especially on Twitter, you will see that it is full of ops.”(R18)</a:t>
            </a:r>
          </a:p>
          <a:p>
            <a:pPr lvl="0">
              <a:lnSpc>
                <a:spcPct val="150000"/>
              </a:lnSpc>
            </a:pPr>
            <a:endParaRPr lang="en-GB" i="1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i="1" dirty="0">
                <a:solidFill>
                  <a:schemeClr val="bg1"/>
                </a:solidFill>
              </a:rPr>
              <a:t>“In the beginning I started going all the time to that place [in town] to learn from other people. After a while they showed me how to access forums online. These days I only act online. I have accounts on multiple forums where projects are discussed.” (R26) </a:t>
            </a:r>
          </a:p>
        </p:txBody>
      </p:sp>
    </p:spTree>
    <p:extLst>
      <p:ext uri="{BB962C8B-B14F-4D97-AF65-F5344CB8AC3E}">
        <p14:creationId xmlns:p14="http://schemas.microsoft.com/office/powerpoint/2010/main" val="30460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1487488" y="674311"/>
            <a:ext cx="9624843" cy="4288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RECRUITMENT PROCESS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BBECCD-854D-4CD8-A80E-E82D0F05E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762298"/>
              </p:ext>
            </p:extLst>
          </p:nvPr>
        </p:nvGraphicFramePr>
        <p:xfrm>
          <a:off x="407368" y="1647185"/>
          <a:ext cx="662768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F9B7213-8740-4B2B-84E4-48B9FB4B9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45264"/>
              </p:ext>
            </p:extLst>
          </p:nvPr>
        </p:nvGraphicFramePr>
        <p:xfrm>
          <a:off x="7176120" y="1844824"/>
          <a:ext cx="5184576" cy="3478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221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E5F9B3E-8D2C-4A98-BB44-02B13DD20C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205"/>
          <a:stretch/>
        </p:blipFill>
        <p:spPr>
          <a:xfrm flipH="1">
            <a:off x="6023992" y="1294723"/>
            <a:ext cx="6480720" cy="4762500"/>
          </a:xfrm>
          <a:prstGeom prst="moon">
            <a:avLst>
              <a:gd name="adj" fmla="val 74756"/>
            </a:avLst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D44E44D-DA02-4839-A47D-7C3DDA8EA992}"/>
              </a:ext>
            </a:extLst>
          </p:cNvPr>
          <p:cNvSpPr txBox="1"/>
          <p:nvPr/>
        </p:nvSpPr>
        <p:spPr>
          <a:xfrm>
            <a:off x="9912424" y="2598003"/>
            <a:ext cx="1980000" cy="83099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Hacking skills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3537B1-32FB-461E-9840-CCBE708144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072" y="1294723"/>
            <a:ext cx="6091032" cy="4762500"/>
          </a:xfrm>
          <a:prstGeom prst="moon">
            <a:avLst>
              <a:gd name="adj" fmla="val 74610"/>
            </a:avLst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B15582-600C-474E-A5EC-0989F78A74FE}"/>
              </a:ext>
            </a:extLst>
          </p:cNvPr>
          <p:cNvSpPr txBox="1"/>
          <p:nvPr/>
        </p:nvSpPr>
        <p:spPr>
          <a:xfrm>
            <a:off x="299576" y="2602769"/>
            <a:ext cx="1980000" cy="830997"/>
          </a:xfrm>
          <a:prstGeom prst="rect">
            <a:avLst/>
          </a:prstGeom>
          <a:solidFill>
            <a:srgbClr val="C6D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Ideology &amp; morality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FBB28984-9167-4C4A-8E47-7AA14E15172D}"/>
              </a:ext>
            </a:extLst>
          </p:cNvPr>
          <p:cNvSpPr txBox="1">
            <a:spLocks/>
          </p:cNvSpPr>
          <p:nvPr/>
        </p:nvSpPr>
        <p:spPr>
          <a:xfrm>
            <a:off x="1511717" y="674311"/>
            <a:ext cx="9624843" cy="428835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nl-NL" sz="2800" b="1" i="0" u="none" strike="noStrike" kern="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RECRUITMENT PROCESS</a:t>
            </a:r>
          </a:p>
        </p:txBody>
      </p:sp>
    </p:spTree>
    <p:extLst>
      <p:ext uri="{BB962C8B-B14F-4D97-AF65-F5344CB8AC3E}">
        <p14:creationId xmlns:p14="http://schemas.microsoft.com/office/powerpoint/2010/main" val="30026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e7eb5fd271471ceb031aa7637231df710576e42"/>
</p:tagLst>
</file>

<file path=ppt/theme/theme1.xml><?xml version="1.0" encoding="utf-8"?>
<a:theme xmlns:a="http://schemas.openxmlformats.org/drawingml/2006/main" name="Kantoorthema">
  <a:themeElements>
    <a:clrScheme name="HHS">
      <a:dk1>
        <a:sysClr val="windowText" lastClr="000000"/>
      </a:dk1>
      <a:lt1>
        <a:sysClr val="window" lastClr="FFFFFF"/>
      </a:lt1>
      <a:dk2>
        <a:srgbClr val="213343"/>
      </a:dk2>
      <a:lt2>
        <a:srgbClr val="E7E6E6"/>
      </a:lt2>
      <a:accent1>
        <a:srgbClr val="9EA700"/>
      </a:accent1>
      <a:accent2>
        <a:srgbClr val="213343"/>
      </a:accent2>
      <a:accent3>
        <a:srgbClr val="9EA700"/>
      </a:accent3>
      <a:accent4>
        <a:srgbClr val="213343"/>
      </a:accent4>
      <a:accent5>
        <a:srgbClr val="9EA700"/>
      </a:accent5>
      <a:accent6>
        <a:srgbClr val="213343"/>
      </a:accent6>
      <a:hlink>
        <a:srgbClr val="213343"/>
      </a:hlink>
      <a:folHlink>
        <a:srgbClr val="213343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dirty="0" smtClean="0">
            <a:solidFill>
              <a:srgbClr val="213343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HS-ppt-template-EN-16x9" id="{87199ADE-4C50-B847-A286-10C58690CCC9}" vid="{6B3F7261-A754-784D-B208-BE4CBFA501B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361E3CC08212428A201C8D4F0CEAB9" ma:contentTypeVersion="13" ma:contentTypeDescription="Een nieuw document maken." ma:contentTypeScope="" ma:versionID="66b7e46e175ebe87e2d0de1516403024">
  <xsd:schema xmlns:xsd="http://www.w3.org/2001/XMLSchema" xmlns:xs="http://www.w3.org/2001/XMLSchema" xmlns:p="http://schemas.microsoft.com/office/2006/metadata/properties" xmlns:ns3="62967b29-a65b-42b4-9f8b-5f93751b7062" xmlns:ns4="f1cfb764-0c08-4aa4-b8f9-dc6c8c66f208" targetNamespace="http://schemas.microsoft.com/office/2006/metadata/properties" ma:root="true" ma:fieldsID="dccee5fb7cc66259353f607596615c0a" ns3:_="" ns4:_="">
    <xsd:import namespace="62967b29-a65b-42b4-9f8b-5f93751b7062"/>
    <xsd:import namespace="f1cfb764-0c08-4aa4-b8f9-dc6c8c66f20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67b29-a65b-42b4-9f8b-5f93751b70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fb764-0c08-4aa4-b8f9-dc6c8c66f2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C69D49-923B-45FD-8A2D-EA10E00904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278C84-E82A-4632-AA6D-A0159452F88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0370D4-D1E3-4D55-9617-37AA65CCD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967b29-a65b-42b4-9f8b-5f93751b7062"/>
    <ds:schemaRef ds:uri="f1cfb764-0c08-4aa4-b8f9-dc6c8c66f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483</Words>
  <Application>Microsoft Office PowerPoint</Application>
  <PresentationFormat>Widescreen</PresentationFormat>
  <Paragraphs>59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Kantoorthema</vt:lpstr>
      <vt:lpstr>Marco Romagna -The Hague University of Applied Sciences -PhD candidate Leiden University  Dr. Rutger Leukfeldt -The Hague University of Applied Sciences -NSCR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Marco Romagna        m.romagna@hhs.nl        @PHacktivism @MarcoRomagna86  Dr. Rutger Leukfeldt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 Romagna -The Hague University of Applied Sciences -PhD candidate Leiden University  Dr. Rutger Leukfeldt -The Hague University of Applied Sciences -NSCR</dc:title>
  <dc:creator>Marco Romagna</dc:creator>
  <cp:lastModifiedBy>Niloufar Soekhai</cp:lastModifiedBy>
  <cp:revision>7</cp:revision>
  <dcterms:created xsi:type="dcterms:W3CDTF">2022-09-16T11:52:14Z</dcterms:created>
  <dcterms:modified xsi:type="dcterms:W3CDTF">2023-12-05T10:18:40Z</dcterms:modified>
</cp:coreProperties>
</file>