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6"/>
  </p:notesMasterIdLst>
  <p:sldIdLst>
    <p:sldId id="263" r:id="rId5"/>
  </p:sldIdLst>
  <p:sldSz cx="42803763" cy="30275213"/>
  <p:notesSz cx="6858000" cy="9144000"/>
  <p:custDataLst>
    <p:tags r:id="rId7"/>
  </p:custDataLst>
  <p:defaultTextStyle>
    <a:defPPr>
      <a:defRPr lang="en-US"/>
    </a:defPPr>
    <a:lvl1pPr marL="0" algn="l" defTabSz="4175721" rtl="0" eaLnBrk="1" latinLnBrk="0" hangingPunct="1">
      <a:defRPr sz="8277" kern="1200">
        <a:solidFill>
          <a:schemeClr val="tx1"/>
        </a:solidFill>
        <a:latin typeface="+mn-lt"/>
        <a:ea typeface="+mn-ea"/>
        <a:cs typeface="+mn-cs"/>
      </a:defRPr>
    </a:lvl1pPr>
    <a:lvl2pPr marL="2087861" algn="l" defTabSz="4175721" rtl="0" eaLnBrk="1" latinLnBrk="0" hangingPunct="1">
      <a:defRPr sz="8277" kern="1200">
        <a:solidFill>
          <a:schemeClr val="tx1"/>
        </a:solidFill>
        <a:latin typeface="+mn-lt"/>
        <a:ea typeface="+mn-ea"/>
        <a:cs typeface="+mn-cs"/>
      </a:defRPr>
    </a:lvl2pPr>
    <a:lvl3pPr marL="4175721" algn="l" defTabSz="4175721" rtl="0" eaLnBrk="1" latinLnBrk="0" hangingPunct="1">
      <a:defRPr sz="8277" kern="1200">
        <a:solidFill>
          <a:schemeClr val="tx1"/>
        </a:solidFill>
        <a:latin typeface="+mn-lt"/>
        <a:ea typeface="+mn-ea"/>
        <a:cs typeface="+mn-cs"/>
      </a:defRPr>
    </a:lvl3pPr>
    <a:lvl4pPr marL="6263583" algn="l" defTabSz="4175721" rtl="0" eaLnBrk="1" latinLnBrk="0" hangingPunct="1">
      <a:defRPr sz="8277" kern="1200">
        <a:solidFill>
          <a:schemeClr val="tx1"/>
        </a:solidFill>
        <a:latin typeface="+mn-lt"/>
        <a:ea typeface="+mn-ea"/>
        <a:cs typeface="+mn-cs"/>
      </a:defRPr>
    </a:lvl4pPr>
    <a:lvl5pPr marL="8351443" algn="l" defTabSz="4175721" rtl="0" eaLnBrk="1" latinLnBrk="0" hangingPunct="1">
      <a:defRPr sz="8277" kern="1200">
        <a:solidFill>
          <a:schemeClr val="tx1"/>
        </a:solidFill>
        <a:latin typeface="+mn-lt"/>
        <a:ea typeface="+mn-ea"/>
        <a:cs typeface="+mn-cs"/>
      </a:defRPr>
    </a:lvl5pPr>
    <a:lvl6pPr marL="10439304" algn="l" defTabSz="4175721" rtl="0" eaLnBrk="1" latinLnBrk="0" hangingPunct="1">
      <a:defRPr sz="8277" kern="1200">
        <a:solidFill>
          <a:schemeClr val="tx1"/>
        </a:solidFill>
        <a:latin typeface="+mn-lt"/>
        <a:ea typeface="+mn-ea"/>
        <a:cs typeface="+mn-cs"/>
      </a:defRPr>
    </a:lvl6pPr>
    <a:lvl7pPr marL="12527165" algn="l" defTabSz="4175721" rtl="0" eaLnBrk="1" latinLnBrk="0" hangingPunct="1">
      <a:defRPr sz="8277" kern="1200">
        <a:solidFill>
          <a:schemeClr val="tx1"/>
        </a:solidFill>
        <a:latin typeface="+mn-lt"/>
        <a:ea typeface="+mn-ea"/>
        <a:cs typeface="+mn-cs"/>
      </a:defRPr>
    </a:lvl7pPr>
    <a:lvl8pPr marL="14615025" algn="l" defTabSz="4175721" rtl="0" eaLnBrk="1" latinLnBrk="0" hangingPunct="1">
      <a:defRPr sz="8277" kern="1200">
        <a:solidFill>
          <a:schemeClr val="tx1"/>
        </a:solidFill>
        <a:latin typeface="+mn-lt"/>
        <a:ea typeface="+mn-ea"/>
        <a:cs typeface="+mn-cs"/>
      </a:defRPr>
    </a:lvl8pPr>
    <a:lvl9pPr marL="16702887" algn="l" defTabSz="4175721" rtl="0" eaLnBrk="1" latinLnBrk="0" hangingPunct="1">
      <a:defRPr sz="82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ne de Vries" initials="SdV" lastIdx="5" clrIdx="0">
    <p:extLst>
      <p:ext uri="{19B8F6BF-5375-455C-9EA6-DF929625EA0E}">
        <p15:presenceInfo xmlns:p15="http://schemas.microsoft.com/office/powerpoint/2012/main" userId="S::sidvries@hhs.nl::a7afa304-094f-4fde-a1da-a7e457bcad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85E"/>
    <a:srgbClr val="00B2CD"/>
    <a:srgbClr val="9EA700"/>
    <a:srgbClr val="0000FF"/>
    <a:srgbClr val="B5CDD5"/>
    <a:srgbClr val="8CB1BE"/>
    <a:srgbClr val="C00000"/>
    <a:srgbClr val="EF5B5B"/>
    <a:srgbClr val="23363D"/>
    <a:srgbClr val="E1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830" autoAdjust="0"/>
    <p:restoredTop sz="94660"/>
  </p:normalViewPr>
  <p:slideViewPr>
    <p:cSldViewPr snapToGrid="0">
      <p:cViewPr>
        <p:scale>
          <a:sx n="60" d="100"/>
          <a:sy n="60" d="100"/>
        </p:scale>
        <p:origin x="-4468" y="-7564"/>
      </p:cViewPr>
      <p:guideLst>
        <p:guide orient="horz" pos="9536"/>
        <p:guide pos="134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r de Jonge" userId="d5a4cdb3-c0fc-45c8-862d-1906ba3e128f" providerId="ADAL" clId="{0DB13BC9-FE41-4182-8DEC-0B03A3837539}"/>
    <pc:docChg chg="custSel modSld">
      <pc:chgData name="Ester de Jonge" userId="d5a4cdb3-c0fc-45c8-862d-1906ba3e128f" providerId="ADAL" clId="{0DB13BC9-FE41-4182-8DEC-0B03A3837539}" dt="2022-10-13T10:14:31.369" v="373" actId="1076"/>
      <pc:docMkLst>
        <pc:docMk/>
      </pc:docMkLst>
      <pc:sldChg chg="addSp delSp modSp mod delCm">
        <pc:chgData name="Ester de Jonge" userId="d5a4cdb3-c0fc-45c8-862d-1906ba3e128f" providerId="ADAL" clId="{0DB13BC9-FE41-4182-8DEC-0B03A3837539}" dt="2022-10-13T10:14:31.369" v="373" actId="1076"/>
        <pc:sldMkLst>
          <pc:docMk/>
          <pc:sldMk cId="333612754" sldId="263"/>
        </pc:sldMkLst>
        <pc:spChg chg="mod">
          <ac:chgData name="Ester de Jonge" userId="d5a4cdb3-c0fc-45c8-862d-1906ba3e128f" providerId="ADAL" clId="{0DB13BC9-FE41-4182-8DEC-0B03A3837539}" dt="2022-10-13T10:13:40.709" v="355" actId="1076"/>
          <ac:spMkLst>
            <pc:docMk/>
            <pc:sldMk cId="333612754" sldId="263"/>
            <ac:spMk id="4" creationId="{70E2BBC2-14F7-D241-B751-34A37F7A9A95}"/>
          </ac:spMkLst>
        </pc:spChg>
        <pc:spChg chg="mod">
          <ac:chgData name="Ester de Jonge" userId="d5a4cdb3-c0fc-45c8-862d-1906ba3e128f" providerId="ADAL" clId="{0DB13BC9-FE41-4182-8DEC-0B03A3837539}" dt="2022-10-13T10:13:15.948" v="350" actId="1076"/>
          <ac:spMkLst>
            <pc:docMk/>
            <pc:sldMk cId="333612754" sldId="263"/>
            <ac:spMk id="9" creationId="{194138C3-8BA0-F89F-D606-C339363387B8}"/>
          </ac:spMkLst>
        </pc:spChg>
        <pc:spChg chg="mod">
          <ac:chgData name="Ester de Jonge" userId="d5a4cdb3-c0fc-45c8-862d-1906ba3e128f" providerId="ADAL" clId="{0DB13BC9-FE41-4182-8DEC-0B03A3837539}" dt="2022-10-13T10:14:09.196" v="371" actId="20577"/>
          <ac:spMkLst>
            <pc:docMk/>
            <pc:sldMk cId="333612754" sldId="263"/>
            <ac:spMk id="35" creationId="{04EC63DB-7152-4CBB-A499-2A6E4C37E846}"/>
          </ac:spMkLst>
        </pc:spChg>
        <pc:spChg chg="mod">
          <ac:chgData name="Ester de Jonge" userId="d5a4cdb3-c0fc-45c8-862d-1906ba3e128f" providerId="ADAL" clId="{0DB13BC9-FE41-4182-8DEC-0B03A3837539}" dt="2022-10-13T10:13:24.593" v="352" actId="1076"/>
          <ac:spMkLst>
            <pc:docMk/>
            <pc:sldMk cId="333612754" sldId="263"/>
            <ac:spMk id="36" creationId="{17D3A7A2-C111-456C-814F-86AFA03334A6}"/>
          </ac:spMkLst>
        </pc:spChg>
        <pc:spChg chg="mod">
          <ac:chgData name="Ester de Jonge" userId="d5a4cdb3-c0fc-45c8-862d-1906ba3e128f" providerId="ADAL" clId="{0DB13BC9-FE41-4182-8DEC-0B03A3837539}" dt="2022-10-13T10:13:20.265" v="351" actId="1076"/>
          <ac:spMkLst>
            <pc:docMk/>
            <pc:sldMk cId="333612754" sldId="263"/>
            <ac:spMk id="56" creationId="{5F48BBA9-0EBD-4893-1A37-BE48A06E478F}"/>
          </ac:spMkLst>
        </pc:spChg>
        <pc:spChg chg="mod">
          <ac:chgData name="Ester de Jonge" userId="d5a4cdb3-c0fc-45c8-862d-1906ba3e128f" providerId="ADAL" clId="{0DB13BC9-FE41-4182-8DEC-0B03A3837539}" dt="2022-10-13T10:13:10.858" v="349" actId="1076"/>
          <ac:spMkLst>
            <pc:docMk/>
            <pc:sldMk cId="333612754" sldId="263"/>
            <ac:spMk id="61" creationId="{DDD1339F-0500-DE8D-8327-4C39EDE2A0EE}"/>
          </ac:spMkLst>
        </pc:spChg>
        <pc:picChg chg="mod">
          <ac:chgData name="Ester de Jonge" userId="d5a4cdb3-c0fc-45c8-862d-1906ba3e128f" providerId="ADAL" clId="{0DB13BC9-FE41-4182-8DEC-0B03A3837539}" dt="2022-10-13T10:13:37.676" v="354" actId="1076"/>
          <ac:picMkLst>
            <pc:docMk/>
            <pc:sldMk cId="333612754" sldId="263"/>
            <ac:picMk id="2" creationId="{4C9C46EC-F924-CB73-B236-F94F9E3366A7}"/>
          </ac:picMkLst>
        </pc:picChg>
        <pc:picChg chg="del">
          <ac:chgData name="Ester de Jonge" userId="d5a4cdb3-c0fc-45c8-862d-1906ba3e128f" providerId="ADAL" clId="{0DB13BC9-FE41-4182-8DEC-0B03A3837539}" dt="2022-10-13T10:00:19.302" v="3" actId="478"/>
          <ac:picMkLst>
            <pc:docMk/>
            <pc:sldMk cId="333612754" sldId="263"/>
            <ac:picMk id="5" creationId="{EDF8C708-7DFB-6323-D108-387927D4B4EE}"/>
          </ac:picMkLst>
        </pc:picChg>
        <pc:picChg chg="add mod">
          <ac:chgData name="Ester de Jonge" userId="d5a4cdb3-c0fc-45c8-862d-1906ba3e128f" providerId="ADAL" clId="{0DB13BC9-FE41-4182-8DEC-0B03A3837539}" dt="2022-10-13T10:13:04.693" v="346" actId="1076"/>
          <ac:picMkLst>
            <pc:docMk/>
            <pc:sldMk cId="333612754" sldId="263"/>
            <ac:picMk id="8" creationId="{27554BF0-A601-9DE4-56A2-7D3619FDA8D9}"/>
          </ac:picMkLst>
        </pc:picChg>
        <pc:picChg chg="add mod">
          <ac:chgData name="Ester de Jonge" userId="d5a4cdb3-c0fc-45c8-862d-1906ba3e128f" providerId="ADAL" clId="{0DB13BC9-FE41-4182-8DEC-0B03A3837539}" dt="2022-10-13T10:14:31.369" v="373" actId="1076"/>
          <ac:picMkLst>
            <pc:docMk/>
            <pc:sldMk cId="333612754" sldId="263"/>
            <ac:picMk id="11" creationId="{B0B854F3-7455-5978-36D8-1DD060DC4CC8}"/>
          </ac:picMkLst>
        </pc:picChg>
        <pc:picChg chg="del">
          <ac:chgData name="Ester de Jonge" userId="d5a4cdb3-c0fc-45c8-862d-1906ba3e128f" providerId="ADAL" clId="{0DB13BC9-FE41-4182-8DEC-0B03A3837539}" dt="2022-10-13T10:01:25.324" v="9" actId="478"/>
          <ac:picMkLst>
            <pc:docMk/>
            <pc:sldMk cId="333612754" sldId="263"/>
            <ac:picMk id="53" creationId="{FB4C5902-47DF-1B2F-2E80-9DCFC46E9F7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C4-4FD1-9F40-6E78A7E828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C4-4FD1-9F40-6E78A7E828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C4-4FD1-9F40-6E78A7E828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C4-4FD1-9F40-6E78A7E8289D}"/>
              </c:ext>
            </c:extLst>
          </c:dPt>
          <c:cat>
            <c:strRef>
              <c:f>Blad1!$A$2:$A$5</c:f>
              <c:strCache>
                <c:ptCount val="4"/>
                <c:pt idx="0">
                  <c:v>1e kwrt</c:v>
                </c:pt>
                <c:pt idx="1">
                  <c:v>2e kwrt</c:v>
                </c:pt>
                <c:pt idx="2">
                  <c:v>3e kwrt</c:v>
                </c:pt>
                <c:pt idx="3">
                  <c:v>4e kwrt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6-4E01-8C57-0D52A5537C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7B0E8FA9-8B5F-4493-A208-FBBD06A1EBF4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kern="1200" smtId="4294967295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D15AFD9-35F1-4A8D-8AD3-EDB94817619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1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5721" rtl="0" eaLnBrk="1" latinLnBrk="0" hangingPunct="1">
      <a:defRPr sz="5423" kern="1200">
        <a:solidFill>
          <a:schemeClr val="tx1"/>
        </a:solidFill>
        <a:latin typeface="+mn-lt"/>
        <a:ea typeface="+mn-ea"/>
        <a:cs typeface="+mn-cs"/>
      </a:defRPr>
    </a:lvl1pPr>
    <a:lvl2pPr marL="2087861" algn="l" defTabSz="4175721" rtl="0" eaLnBrk="1" latinLnBrk="0" hangingPunct="1">
      <a:defRPr sz="5423" kern="1200">
        <a:solidFill>
          <a:schemeClr val="tx1"/>
        </a:solidFill>
        <a:latin typeface="+mn-lt"/>
        <a:ea typeface="+mn-ea"/>
        <a:cs typeface="+mn-cs"/>
      </a:defRPr>
    </a:lvl2pPr>
    <a:lvl3pPr marL="4175721" algn="l" defTabSz="4175721" rtl="0" eaLnBrk="1" latinLnBrk="0" hangingPunct="1">
      <a:defRPr sz="5423" kern="1200">
        <a:solidFill>
          <a:schemeClr val="tx1"/>
        </a:solidFill>
        <a:latin typeface="+mn-lt"/>
        <a:ea typeface="+mn-ea"/>
        <a:cs typeface="+mn-cs"/>
      </a:defRPr>
    </a:lvl3pPr>
    <a:lvl4pPr marL="6263583" algn="l" defTabSz="4175721" rtl="0" eaLnBrk="1" latinLnBrk="0" hangingPunct="1">
      <a:defRPr sz="5423" kern="1200">
        <a:solidFill>
          <a:schemeClr val="tx1"/>
        </a:solidFill>
        <a:latin typeface="+mn-lt"/>
        <a:ea typeface="+mn-ea"/>
        <a:cs typeface="+mn-cs"/>
      </a:defRPr>
    </a:lvl4pPr>
    <a:lvl5pPr marL="8351443" algn="l" defTabSz="4175721" rtl="0" eaLnBrk="1" latinLnBrk="0" hangingPunct="1">
      <a:defRPr sz="5423" kern="1200">
        <a:solidFill>
          <a:schemeClr val="tx1"/>
        </a:solidFill>
        <a:latin typeface="+mn-lt"/>
        <a:ea typeface="+mn-ea"/>
        <a:cs typeface="+mn-cs"/>
      </a:defRPr>
    </a:lvl5pPr>
    <a:lvl6pPr marL="10439304" algn="l" defTabSz="4175721" rtl="0" eaLnBrk="1" latinLnBrk="0" hangingPunct="1">
      <a:defRPr sz="5423" kern="1200">
        <a:solidFill>
          <a:schemeClr val="tx1"/>
        </a:solidFill>
        <a:latin typeface="+mn-lt"/>
        <a:ea typeface="+mn-ea"/>
        <a:cs typeface="+mn-cs"/>
      </a:defRPr>
    </a:lvl6pPr>
    <a:lvl7pPr marL="12527165" algn="l" defTabSz="4175721" rtl="0" eaLnBrk="1" latinLnBrk="0" hangingPunct="1">
      <a:defRPr sz="5423" kern="1200">
        <a:solidFill>
          <a:schemeClr val="tx1"/>
        </a:solidFill>
        <a:latin typeface="+mn-lt"/>
        <a:ea typeface="+mn-ea"/>
        <a:cs typeface="+mn-cs"/>
      </a:defRPr>
    </a:lvl7pPr>
    <a:lvl8pPr marL="14615025" algn="l" defTabSz="4175721" rtl="0" eaLnBrk="1" latinLnBrk="0" hangingPunct="1">
      <a:defRPr sz="5423" kern="1200">
        <a:solidFill>
          <a:schemeClr val="tx1"/>
        </a:solidFill>
        <a:latin typeface="+mn-lt"/>
        <a:ea typeface="+mn-ea"/>
        <a:cs typeface="+mn-cs"/>
      </a:defRPr>
    </a:lvl8pPr>
    <a:lvl9pPr marL="16702888" algn="l" defTabSz="4175721" rtl="0" eaLnBrk="1" latinLnBrk="0" hangingPunct="1">
      <a:defRPr sz="54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ght gray block">
            <a:extLst>
              <a:ext uri="{FF2B5EF4-FFF2-40B4-BE49-F238E27FC236}">
                <a16:creationId xmlns:a16="http://schemas.microsoft.com/office/drawing/2014/main" id="{8CE5315E-65D0-081C-A1C3-574430377278}"/>
              </a:ext>
            </a:extLst>
          </p:cNvPr>
          <p:cNvSpPr/>
          <p:nvPr userDrawn="1"/>
        </p:nvSpPr>
        <p:spPr>
          <a:xfrm>
            <a:off x="463912" y="376239"/>
            <a:ext cx="41963613" cy="6661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50" name="Block bottom">
            <a:extLst>
              <a:ext uri="{FF2B5EF4-FFF2-40B4-BE49-F238E27FC236}">
                <a16:creationId xmlns:a16="http://schemas.microsoft.com/office/drawing/2014/main" id="{552C0CA8-557D-18A7-7B64-EB8A218FDBA6}"/>
              </a:ext>
            </a:extLst>
          </p:cNvPr>
          <p:cNvSpPr/>
          <p:nvPr userDrawn="1"/>
        </p:nvSpPr>
        <p:spPr>
          <a:xfrm>
            <a:off x="463912" y="27116862"/>
            <a:ext cx="41963616" cy="2782110"/>
          </a:xfrm>
          <a:custGeom>
            <a:avLst/>
            <a:gdLst>
              <a:gd name="connsiteX0" fmla="*/ 0 w 42035049"/>
              <a:gd name="connsiteY0" fmla="*/ 0 h 2782110"/>
              <a:gd name="connsiteX1" fmla="*/ 42035049 w 42035049"/>
              <a:gd name="connsiteY1" fmla="*/ 795388 h 2782110"/>
              <a:gd name="connsiteX2" fmla="*/ 42035049 w 42035049"/>
              <a:gd name="connsiteY2" fmla="*/ 2782110 h 2782110"/>
              <a:gd name="connsiteX3" fmla="*/ 0 w 42035049"/>
              <a:gd name="connsiteY3" fmla="*/ 2782110 h 278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35049" h="2782110">
                <a:moveTo>
                  <a:pt x="0" y="0"/>
                </a:moveTo>
                <a:lnTo>
                  <a:pt x="42035049" y="795388"/>
                </a:lnTo>
                <a:lnTo>
                  <a:pt x="42035049" y="2782110"/>
                </a:lnTo>
                <a:lnTo>
                  <a:pt x="0" y="27821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noProof="0"/>
          </a:p>
        </p:txBody>
      </p:sp>
      <p:sp>
        <p:nvSpPr>
          <p:cNvPr id="51" name="Block top">
            <a:extLst>
              <a:ext uri="{FF2B5EF4-FFF2-40B4-BE49-F238E27FC236}">
                <a16:creationId xmlns:a16="http://schemas.microsoft.com/office/drawing/2014/main" id="{52F7EE62-A479-FF76-0685-3DA1CA3E71A4}"/>
              </a:ext>
            </a:extLst>
          </p:cNvPr>
          <p:cNvSpPr/>
          <p:nvPr userDrawn="1"/>
        </p:nvSpPr>
        <p:spPr>
          <a:xfrm>
            <a:off x="447675" y="376238"/>
            <a:ext cx="41963613" cy="4132040"/>
          </a:xfrm>
          <a:custGeom>
            <a:avLst/>
            <a:gdLst>
              <a:gd name="connsiteX0" fmla="*/ 0 w 41963613"/>
              <a:gd name="connsiteY0" fmla="*/ 0 h 4132040"/>
              <a:gd name="connsiteX1" fmla="*/ 41963613 w 41963613"/>
              <a:gd name="connsiteY1" fmla="*/ 0 h 4132040"/>
              <a:gd name="connsiteX2" fmla="*/ 41963613 w 41963613"/>
              <a:gd name="connsiteY2" fmla="*/ 3338002 h 4132040"/>
              <a:gd name="connsiteX3" fmla="*/ 0 w 41963613"/>
              <a:gd name="connsiteY3" fmla="*/ 4132040 h 413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63613" h="4132040">
                <a:moveTo>
                  <a:pt x="0" y="0"/>
                </a:moveTo>
                <a:lnTo>
                  <a:pt x="41963613" y="0"/>
                </a:lnTo>
                <a:lnTo>
                  <a:pt x="41963613" y="3338002"/>
                </a:lnTo>
                <a:lnTo>
                  <a:pt x="0" y="413204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noProof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4CDD006-192A-80FA-F473-1698949A37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321027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Wetenschappelijk Onderzoek Titel (</a:t>
            </a:r>
            <a:r>
              <a:rPr lang="nl-NL" err="1"/>
              <a:t>Arial</a:t>
            </a:r>
            <a:r>
              <a:rPr lang="nl-NL"/>
              <a:t> Black, 80pt)</a:t>
            </a:r>
            <a:endParaRPr lang="en-GB" noProof="0"/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C7A0739F-74E7-A876-BFFC-9A2C664C3B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5375" y="2982913"/>
            <a:ext cx="31540449" cy="1469817"/>
          </a:xfrm>
        </p:spPr>
        <p:txBody>
          <a:bodyPr>
            <a:normAutofit/>
          </a:bodyPr>
          <a:lstStyle>
            <a:lvl1pPr marL="15875" indent="0">
              <a:buNone/>
              <a:defRPr sz="5400">
                <a:solidFill>
                  <a:schemeClr val="bg1"/>
                </a:solidFill>
              </a:defRPr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Subtitle [optional, Arial 54pt]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922197C-916D-45DD-F6F8-41AA82CAF4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5375" y="7937500"/>
            <a:ext cx="9072563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Introduction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DE481EC-C2DD-EE0C-0F4A-5FF04B76AE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95375" y="9171709"/>
            <a:ext cx="9072562" cy="6894195"/>
          </a:xfrm>
        </p:spPr>
        <p:txBody>
          <a:bodyPr>
            <a:spAutoFit/>
          </a:bodyPr>
          <a:lstStyle>
            <a:lvl1pPr marL="15875" indent="0">
              <a:buFont typeface="Arial" panose="020B0604020202020204" pitchFamily="34" charset="0"/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  <a:p>
            <a:pPr lvl="0"/>
            <a:endParaRPr lang="en-GB" noProof="0"/>
          </a:p>
          <a:p>
            <a:r>
              <a:rPr lang="nl-NL"/>
              <a:t>Per </a:t>
            </a:r>
            <a:r>
              <a:rPr lang="nl-NL" err="1"/>
              <a:t>eu</a:t>
            </a:r>
            <a:r>
              <a:rPr lang="nl-NL"/>
              <a:t> </a:t>
            </a:r>
            <a:r>
              <a:rPr lang="nl-NL" err="1"/>
              <a:t>hinc</a:t>
            </a:r>
            <a:r>
              <a:rPr lang="nl-NL"/>
              <a:t> Ad </a:t>
            </a:r>
            <a:r>
              <a:rPr lang="nl-NL" err="1"/>
              <a:t>rationibus</a:t>
            </a:r>
            <a:r>
              <a:rPr lang="nl-NL"/>
              <a:t> </a:t>
            </a:r>
            <a:r>
              <a:rPr lang="nl-NL" err="1"/>
              <a:t>theophrastus</a:t>
            </a:r>
            <a:r>
              <a:rPr lang="nl-NL"/>
              <a:t>, pro ad </a:t>
            </a:r>
            <a:r>
              <a:rPr lang="nl-NL" err="1"/>
              <a:t>iudico</a:t>
            </a:r>
            <a:r>
              <a:rPr lang="nl-NL"/>
              <a:t> </a:t>
            </a:r>
            <a:r>
              <a:rPr lang="nl-NL" err="1"/>
              <a:t>oratio</a:t>
            </a:r>
            <a:r>
              <a:rPr lang="nl-NL"/>
              <a:t> </a:t>
            </a:r>
            <a:r>
              <a:rPr lang="nl-NL" err="1"/>
              <a:t>melius</a:t>
            </a:r>
            <a:r>
              <a:rPr lang="nl-NL"/>
              <a:t>, </a:t>
            </a:r>
            <a:r>
              <a:rPr lang="nl-NL" err="1"/>
              <a:t>veri</a:t>
            </a:r>
            <a:r>
              <a:rPr lang="nl-NL"/>
              <a:t> </a:t>
            </a:r>
            <a:r>
              <a:rPr lang="nl-NL" err="1"/>
              <a:t>nonumes</a:t>
            </a:r>
            <a:r>
              <a:rPr lang="nl-NL"/>
              <a:t> </a:t>
            </a:r>
            <a:r>
              <a:rPr lang="nl-NL" err="1"/>
              <a:t>nostrum</a:t>
            </a:r>
            <a:r>
              <a:rPr lang="nl-NL"/>
              <a:t> duo at. Ei has magna </a:t>
            </a:r>
            <a:r>
              <a:rPr lang="nl-NL" err="1"/>
              <a:t>choro</a:t>
            </a:r>
            <a:r>
              <a:rPr lang="nl-NL"/>
              <a:t> </a:t>
            </a:r>
            <a:r>
              <a:rPr lang="nl-NL" err="1"/>
              <a:t>iudicabit</a:t>
            </a:r>
            <a:r>
              <a:rPr lang="nl-NL"/>
              <a:t>, </a:t>
            </a:r>
            <a:r>
              <a:rPr lang="nl-NL" err="1"/>
              <a:t>suas</a:t>
            </a:r>
            <a:r>
              <a:rPr lang="nl-NL"/>
              <a:t> </a:t>
            </a:r>
            <a:r>
              <a:rPr lang="nl-NL" err="1"/>
              <a:t>tota</a:t>
            </a:r>
            <a:r>
              <a:rPr lang="nl-NL"/>
              <a:t> </a:t>
            </a:r>
            <a:r>
              <a:rPr lang="nl-NL" err="1"/>
              <a:t>veri</a:t>
            </a:r>
            <a:r>
              <a:rPr lang="nl-NL"/>
              <a:t> ius no. Mea te </a:t>
            </a:r>
            <a:r>
              <a:rPr lang="nl-NL" err="1"/>
              <a:t>oblique</a:t>
            </a:r>
            <a:r>
              <a:rPr lang="nl-NL"/>
              <a:t> sanctus ornatus, novum </a:t>
            </a:r>
            <a:r>
              <a:rPr lang="nl-NL" err="1"/>
              <a:t>fierent</a:t>
            </a:r>
            <a:r>
              <a:rPr lang="nl-NL"/>
              <a:t> </a:t>
            </a:r>
            <a:r>
              <a:rPr lang="nl-NL" err="1"/>
              <a:t>persecuti</a:t>
            </a:r>
            <a:r>
              <a:rPr lang="nl-NL"/>
              <a:t> cum at:</a:t>
            </a:r>
            <a:br>
              <a:rPr lang="nl-NL"/>
            </a:br>
            <a:endParaRPr lang="nl-NL"/>
          </a:p>
          <a:p>
            <a:pPr marL="473075" indent="-457200">
              <a:buFont typeface="Arial" panose="020B0604020202020204" pitchFamily="34" charset="0"/>
              <a:buChar char="•"/>
            </a:pPr>
            <a:r>
              <a:rPr lang="nl-NL"/>
              <a:t>Per </a:t>
            </a:r>
            <a:r>
              <a:rPr lang="nl-NL" err="1"/>
              <a:t>eu</a:t>
            </a:r>
            <a:r>
              <a:rPr lang="nl-NL"/>
              <a:t> </a:t>
            </a:r>
            <a:r>
              <a:rPr lang="nl-NL" err="1"/>
              <a:t>hinc</a:t>
            </a:r>
            <a:r>
              <a:rPr lang="nl-NL"/>
              <a:t> </a:t>
            </a:r>
          </a:p>
          <a:p>
            <a:pPr marL="473075" indent="-457200">
              <a:buFont typeface="Arial" panose="020B0604020202020204" pitchFamily="34" charset="0"/>
              <a:buChar char="•"/>
            </a:pPr>
            <a:r>
              <a:rPr lang="nl-NL"/>
              <a:t>Ad </a:t>
            </a:r>
            <a:r>
              <a:rPr lang="nl-NL" err="1"/>
              <a:t>rationibus</a:t>
            </a:r>
            <a:r>
              <a:rPr lang="nl-NL"/>
              <a:t> </a:t>
            </a:r>
            <a:r>
              <a:rPr lang="nl-NL" err="1"/>
              <a:t>theophrastus</a:t>
            </a:r>
            <a:r>
              <a:rPr lang="nl-NL"/>
              <a:t>, </a:t>
            </a:r>
          </a:p>
          <a:p>
            <a:pPr marL="473075" indent="-457200">
              <a:buFont typeface="Arial" panose="020B0604020202020204" pitchFamily="34" charset="0"/>
              <a:buChar char="•"/>
            </a:pPr>
            <a:r>
              <a:rPr lang="nl-NL"/>
              <a:t>pro ad </a:t>
            </a:r>
            <a:r>
              <a:rPr lang="nl-NL" err="1"/>
              <a:t>iudico</a:t>
            </a:r>
            <a:r>
              <a:rPr lang="nl-NL"/>
              <a:t> </a:t>
            </a:r>
            <a:r>
              <a:rPr lang="nl-NL" err="1"/>
              <a:t>oratio</a:t>
            </a:r>
            <a:r>
              <a:rPr lang="nl-NL"/>
              <a:t> </a:t>
            </a:r>
            <a:r>
              <a:rPr lang="nl-NL" err="1"/>
              <a:t>melius</a:t>
            </a:r>
            <a:r>
              <a:rPr lang="nl-NL"/>
              <a:t>, </a:t>
            </a:r>
          </a:p>
          <a:p>
            <a:pPr marL="473075" indent="-457200">
              <a:buFont typeface="Arial" panose="020B0604020202020204" pitchFamily="34" charset="0"/>
              <a:buChar char="•"/>
            </a:pPr>
            <a:r>
              <a:rPr lang="nl-NL" err="1"/>
              <a:t>veri</a:t>
            </a:r>
            <a:r>
              <a:rPr lang="nl-NL"/>
              <a:t> </a:t>
            </a:r>
            <a:r>
              <a:rPr lang="nl-NL" err="1"/>
              <a:t>nonumes</a:t>
            </a:r>
            <a:r>
              <a:rPr lang="nl-NL"/>
              <a:t> </a:t>
            </a:r>
            <a:r>
              <a:rPr lang="nl-NL" err="1"/>
              <a:t>nostrum</a:t>
            </a:r>
            <a:r>
              <a:rPr lang="nl-NL"/>
              <a:t> duo at. </a:t>
            </a:r>
          </a:p>
          <a:p>
            <a:pPr lvl="0"/>
            <a:endParaRPr lang="en-GB" noProof="0"/>
          </a:p>
        </p:txBody>
      </p:sp>
      <p:sp>
        <p:nvSpPr>
          <p:cNvPr id="17" name="Titel 2">
            <a:extLst>
              <a:ext uri="{FF2B5EF4-FFF2-40B4-BE49-F238E27FC236}">
                <a16:creationId xmlns:a16="http://schemas.microsoft.com/office/drawing/2014/main" id="{DAE0CFF6-CA30-4A00-5999-EBD32E1786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3787" y="16048302"/>
            <a:ext cx="9072563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Methodology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218990B-9EB5-05F5-9645-4E46CB3C7A0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093787" y="17282511"/>
            <a:ext cx="9072562" cy="984885"/>
          </a:xfrm>
        </p:spPr>
        <p:txBody>
          <a:bodyPr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19" name="Titel 3">
            <a:extLst>
              <a:ext uri="{FF2B5EF4-FFF2-40B4-BE49-F238E27FC236}">
                <a16:creationId xmlns:a16="http://schemas.microsoft.com/office/drawing/2014/main" id="{B1730448-D1E9-4CB9-16A7-786818C19E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610976" y="7937500"/>
            <a:ext cx="9072563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Recommendations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F9F106-9D2B-4B6F-4EA5-914A19CEC4C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610976" y="9171709"/>
            <a:ext cx="9072562" cy="984885"/>
          </a:xfrm>
        </p:spPr>
        <p:txBody>
          <a:bodyPr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21" name="Titel 4">
            <a:extLst>
              <a:ext uri="{FF2B5EF4-FFF2-40B4-BE49-F238E27FC236}">
                <a16:creationId xmlns:a16="http://schemas.microsoft.com/office/drawing/2014/main" id="{1E9A262E-69B7-A590-0696-AF0C40566B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20226" y="7937500"/>
            <a:ext cx="9072562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Results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311F2C12-22EE-312D-533A-89B13FDC666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2120227" y="9171709"/>
            <a:ext cx="9072562" cy="984885"/>
          </a:xfrm>
        </p:spPr>
        <p:txBody>
          <a:bodyPr wrap="square"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26" name="Content Placeholder 6">
            <a:extLst>
              <a:ext uri="{FF2B5EF4-FFF2-40B4-BE49-F238E27FC236}">
                <a16:creationId xmlns:a16="http://schemas.microsoft.com/office/drawing/2014/main" id="{8A914ADD-6C84-E6D6-F769-68E84544B40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2635826" y="18664074"/>
            <a:ext cx="9072562" cy="3992371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 lIns="360000" tIns="360000" rIns="360000" bIns="180000"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</p:txBody>
      </p:sp>
      <p:sp>
        <p:nvSpPr>
          <p:cNvPr id="25" name="Titel 5">
            <a:extLst>
              <a:ext uri="{FF2B5EF4-FFF2-40B4-BE49-F238E27FC236}">
                <a16:creationId xmlns:a16="http://schemas.microsoft.com/office/drawing/2014/main" id="{9B559975-6CA4-04EA-0BB3-0BC24098087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629476" y="17743652"/>
            <a:ext cx="9072562" cy="92042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 lIns="360000" tIns="180000" rIns="360000" bIns="0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Conclusion</a:t>
            </a:r>
          </a:p>
        </p:txBody>
      </p:sp>
      <p:sp>
        <p:nvSpPr>
          <p:cNvPr id="31" name="Titel 6">
            <a:extLst>
              <a:ext uri="{FF2B5EF4-FFF2-40B4-BE49-F238E27FC236}">
                <a16:creationId xmlns:a16="http://schemas.microsoft.com/office/drawing/2014/main" id="{A1665963-7084-3154-57C9-D9954F9A9B8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623126" y="23150228"/>
            <a:ext cx="9085262" cy="928661"/>
          </a:xfrm>
          <a:solidFill>
            <a:schemeClr val="tx2"/>
          </a:solidFill>
        </p:spPr>
        <p:txBody>
          <a:bodyPr wrap="square" lIns="360000" tIns="360000" rIns="360000" bIns="72000">
            <a:spAutoFit/>
          </a:bodyPr>
          <a:lstStyle>
            <a:lvl1pPr marL="15875" indent="0">
              <a:buNone/>
              <a:defRPr>
                <a:solidFill>
                  <a:schemeClr val="accent1"/>
                </a:solidFill>
                <a:latin typeface="+mj-lt"/>
              </a:defRPr>
            </a:lvl1pPr>
            <a:lvl2pPr marL="415925" indent="0">
              <a:buNone/>
              <a:defRPr>
                <a:solidFill>
                  <a:schemeClr val="bg1"/>
                </a:solidFill>
              </a:defRPr>
            </a:lvl2pPr>
            <a:lvl3pPr marL="811212" indent="0">
              <a:buNone/>
              <a:defRPr>
                <a:solidFill>
                  <a:schemeClr val="bg1"/>
                </a:solidFill>
              </a:defRPr>
            </a:lvl3pPr>
            <a:lvl4pPr marL="1165225" indent="0">
              <a:buNone/>
              <a:defRPr>
                <a:solidFill>
                  <a:schemeClr val="bg1"/>
                </a:solidFill>
              </a:defRPr>
            </a:lvl4pPr>
            <a:lvl5pPr marL="160178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Contact</a:t>
            </a:r>
          </a:p>
        </p:txBody>
      </p:sp>
      <p:sp>
        <p:nvSpPr>
          <p:cNvPr id="32" name="Text Placeholder">
            <a:extLst>
              <a:ext uri="{FF2B5EF4-FFF2-40B4-BE49-F238E27FC236}">
                <a16:creationId xmlns:a16="http://schemas.microsoft.com/office/drawing/2014/main" id="{F9CB0C17-ED8F-6DE9-C750-85DA1A1F023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2623126" y="24006186"/>
            <a:ext cx="9059863" cy="2825728"/>
          </a:xfrm>
          <a:solidFill>
            <a:schemeClr val="tx2"/>
          </a:solidFill>
        </p:spPr>
        <p:txBody>
          <a:bodyPr wrap="square" lIns="360000" tIns="180000" rIns="360000" bIns="180000">
            <a:spAutoFit/>
          </a:bodyPr>
          <a:lstStyle>
            <a:lvl1pPr marL="15875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15925" indent="0">
              <a:buNone/>
              <a:defRPr>
                <a:solidFill>
                  <a:schemeClr val="bg1"/>
                </a:solidFill>
              </a:defRPr>
            </a:lvl2pPr>
            <a:lvl3pPr marL="811212" indent="0">
              <a:buNone/>
              <a:defRPr>
                <a:solidFill>
                  <a:schemeClr val="bg1"/>
                </a:solidFill>
              </a:defRPr>
            </a:lvl3pPr>
            <a:lvl4pPr marL="1165225" indent="0">
              <a:buNone/>
              <a:defRPr>
                <a:solidFill>
                  <a:schemeClr val="bg1"/>
                </a:solidFill>
              </a:defRPr>
            </a:lvl4pPr>
            <a:lvl5pPr marL="160178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Contact Name, e-mail@hhs.nl, Title, affiliate, department information, www.website.nl</a:t>
            </a:r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C56FE95-8ADF-92C0-B154-9F355B9703A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95375" y="4856163"/>
            <a:ext cx="31527751" cy="615553"/>
          </a:xfrm>
        </p:spPr>
        <p:txBody>
          <a:bodyPr>
            <a:spAutoFit/>
          </a:bodyPr>
          <a:lstStyle>
            <a:lvl1pPr marL="15875" indent="0">
              <a:buNone/>
              <a:defRPr sz="4000" b="1" baseline="0"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Author Names and information, Author Names and information, Author Names and information (Arial Bold 40pt)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693EE354-430A-A8AB-15F3-14F6D3D8A6C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95375" y="5784850"/>
            <a:ext cx="31527750" cy="941388"/>
          </a:xfrm>
        </p:spPr>
        <p:txBody>
          <a:bodyPr>
            <a:normAutofit/>
          </a:bodyPr>
          <a:lstStyle>
            <a:lvl1pPr marL="15875" marR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University or department, University or department, University or department (Arial, 40pt)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B65F1674-1781-AD63-F71C-7EB322390C0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95374" y="27919363"/>
            <a:ext cx="30097413" cy="941389"/>
          </a:xfrm>
        </p:spPr>
        <p:txBody>
          <a:bodyPr>
            <a:normAutofit/>
          </a:bodyPr>
          <a:lstStyle>
            <a:lvl1pPr marL="15875" marR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b="1" i="0" smtClean="0">
                <a:solidFill>
                  <a:schemeClr val="bg1"/>
                </a:solidFill>
                <a:effectLst/>
              </a:defRPr>
            </a:lvl1pPr>
            <a:lvl2pPr marL="415925" indent="0">
              <a:buNone/>
              <a:defRPr>
                <a:solidFill>
                  <a:schemeClr val="bg1"/>
                </a:solidFill>
              </a:defRPr>
            </a:lvl2pPr>
            <a:lvl3pPr marL="811212" indent="0">
              <a:buNone/>
              <a:defRPr>
                <a:solidFill>
                  <a:schemeClr val="bg1"/>
                </a:solidFill>
              </a:defRPr>
            </a:lvl3pPr>
            <a:lvl4pPr marL="1165225" indent="0">
              <a:buNone/>
              <a:defRPr>
                <a:solidFill>
                  <a:schemeClr val="bg1"/>
                </a:solidFill>
              </a:defRPr>
            </a:lvl4pPr>
            <a:lvl5pPr marL="160178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marL="15875" marR="0" lvl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Name research group/</a:t>
            </a:r>
            <a:r>
              <a:rPr lang="en-GB" b="1" i="0">
                <a:solidFill>
                  <a:srgbClr val="FFFFFF"/>
                </a:solidFill>
                <a:effectLst/>
                <a:latin typeface="GT Walsheim Bold" panose="02000503040000020003" pitchFamily="2" charset="77"/>
              </a:rPr>
              <a:t>Centre of Expertise</a:t>
            </a:r>
            <a:r>
              <a:rPr lang="en-GB" noProof="0"/>
              <a:t>/faculty/program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9D53116B-F2B8-3F73-22CE-EFBABD41EA0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95375" y="28868688"/>
            <a:ext cx="30097413" cy="750887"/>
          </a:xfrm>
        </p:spPr>
        <p:txBody>
          <a:bodyPr/>
          <a:lstStyle>
            <a:lvl1pPr marL="15875" marR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err="1"/>
              <a:t>Url</a:t>
            </a:r>
            <a:r>
              <a:rPr lang="en-GB" noProof="0"/>
              <a:t> research group/Centre of Expertise/faculty/program (optional)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2E4DC7D-2476-023F-088E-5845B4C4D7B1}"/>
              </a:ext>
            </a:extLst>
          </p:cNvPr>
          <p:cNvSpPr txBox="1"/>
          <p:nvPr userDrawn="1"/>
        </p:nvSpPr>
        <p:spPr>
          <a:xfrm>
            <a:off x="32635826" y="28868688"/>
            <a:ext cx="9059863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r"/>
            <a:r>
              <a:rPr lang="en-GB" sz="4800" b="1" noProof="0" err="1">
                <a:solidFill>
                  <a:schemeClr val="accent1"/>
                </a:solidFill>
              </a:rPr>
              <a:t>www.thehagueuniversity.nl</a:t>
            </a:r>
            <a:endParaRPr lang="en-GB" sz="4800" b="1" noProof="0">
              <a:solidFill>
                <a:schemeClr val="accent1"/>
              </a:solidFill>
            </a:endParaRPr>
          </a:p>
        </p:txBody>
      </p:sp>
      <p:pic>
        <p:nvPicPr>
          <p:cNvPr id="4" name="HHs logo EN">
            <a:extLst>
              <a:ext uri="{FF2B5EF4-FFF2-40B4-BE49-F238E27FC236}">
                <a16:creationId xmlns:a16="http://schemas.microsoft.com/office/drawing/2014/main" id="{F98BFA53-F076-3B3F-C148-E92D3BD41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08388" y="1007936"/>
            <a:ext cx="7200000" cy="1969811"/>
          </a:xfrm>
          <a:prstGeom prst="rect">
            <a:avLst/>
          </a:prstGeom>
        </p:spPr>
      </p:pic>
      <p:sp>
        <p:nvSpPr>
          <p:cNvPr id="35" name="Text Placeholder 62">
            <a:extLst>
              <a:ext uri="{FF2B5EF4-FFF2-40B4-BE49-F238E27FC236}">
                <a16:creationId xmlns:a16="http://schemas.microsoft.com/office/drawing/2014/main" id="{1D3802C6-3FC4-9340-B504-D85D7F9E8B3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1609389" y="25504775"/>
            <a:ext cx="19583399" cy="369332"/>
          </a:xfrm>
        </p:spPr>
        <p:txBody>
          <a:bodyPr wrap="square">
            <a:spAutoFit/>
          </a:bodyPr>
          <a:lstStyle>
            <a:lvl1pPr marL="15875" indent="0">
              <a:buNone/>
              <a:defRPr sz="2400"/>
            </a:lvl1pPr>
          </a:lstStyle>
          <a:p>
            <a:pPr lvl="0"/>
            <a:r>
              <a:rPr lang="en-GB" err="1"/>
              <a:t>Figuur</a:t>
            </a:r>
            <a:r>
              <a:rPr lang="en-GB"/>
              <a:t> 1. </a:t>
            </a:r>
            <a:r>
              <a:rPr lang="en-GB" err="1"/>
              <a:t>Mea</a:t>
            </a:r>
            <a:r>
              <a:rPr lang="en-GB"/>
              <a:t> </a:t>
            </a:r>
            <a:r>
              <a:rPr lang="en-GB" err="1"/>
              <a:t>te</a:t>
            </a:r>
            <a:r>
              <a:rPr lang="en-GB"/>
              <a:t> oblique </a:t>
            </a:r>
            <a:r>
              <a:rPr lang="en-GB" err="1"/>
              <a:t>sanctus</a:t>
            </a:r>
            <a:r>
              <a:rPr lang="en-GB"/>
              <a:t> </a:t>
            </a:r>
            <a:r>
              <a:rPr lang="en-GB" err="1"/>
              <a:t>ornatus</a:t>
            </a:r>
            <a:r>
              <a:rPr lang="en-GB"/>
              <a:t>, novum </a:t>
            </a:r>
            <a:r>
              <a:rPr lang="en-GB" err="1"/>
              <a:t>fierent</a:t>
            </a:r>
            <a:r>
              <a:rPr lang="en-GB"/>
              <a:t> </a:t>
            </a:r>
            <a:r>
              <a:rPr lang="en-GB" err="1"/>
              <a:t>persecuti</a:t>
            </a:r>
            <a:r>
              <a:rPr lang="en-GB"/>
              <a:t> cum at.</a:t>
            </a:r>
          </a:p>
        </p:txBody>
      </p:sp>
      <p:sp>
        <p:nvSpPr>
          <p:cNvPr id="37" name="Content Placeholder 64">
            <a:extLst>
              <a:ext uri="{FF2B5EF4-FFF2-40B4-BE49-F238E27FC236}">
                <a16:creationId xmlns:a16="http://schemas.microsoft.com/office/drawing/2014/main" id="{B9D8FA70-194C-F577-B743-5C21BFE3A6BE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11609389" y="16048302"/>
            <a:ext cx="19583398" cy="9370748"/>
          </a:xfrm>
          <a:ln>
            <a:solidFill>
              <a:schemeClr val="tx1"/>
            </a:solidFill>
          </a:ln>
        </p:spPr>
        <p:txBody>
          <a:bodyPr/>
          <a:lstStyle>
            <a:lvl3pPr marL="1123950" marR="0" indent="-312738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3pPr>
          </a:lstStyle>
          <a:p>
            <a:pPr lvl="0"/>
            <a:endParaRPr lang="nl-NL"/>
          </a:p>
        </p:txBody>
      </p:sp>
      <p:sp>
        <p:nvSpPr>
          <p:cNvPr id="39" name="Picture Placeholder 1">
            <a:extLst>
              <a:ext uri="{FF2B5EF4-FFF2-40B4-BE49-F238E27FC236}">
                <a16:creationId xmlns:a16="http://schemas.microsoft.com/office/drawing/2014/main" id="{9FF45BD9-A4CC-421F-EAD9-08621A07B896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2635826" y="4856162"/>
            <a:ext cx="4356429" cy="1639888"/>
          </a:xfrm>
          <a:noFill/>
          <a:ln>
            <a:noFill/>
          </a:ln>
        </p:spPr>
        <p:txBody>
          <a:bodyPr lIns="180000" tIns="180000" rIns="180000" bIns="180000" anchor="ctr" anchorCtr="0"/>
          <a:lstStyle>
            <a:lvl1pPr marL="15875" indent="0" algn="ctr">
              <a:buNone/>
              <a:defRPr/>
            </a:lvl1pPr>
          </a:lstStyle>
          <a:p>
            <a:r>
              <a:rPr lang="nl-NL" noProof="0"/>
              <a:t>Partner logo (optioneel)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D0348EC1-6925-E4E5-9759-18432837D4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7351959" y="4874479"/>
            <a:ext cx="4356429" cy="1639888"/>
          </a:xfrm>
          <a:noFill/>
          <a:ln>
            <a:noFill/>
          </a:ln>
        </p:spPr>
        <p:txBody>
          <a:bodyPr lIns="180000" tIns="180000" rIns="180000" bIns="180000" anchor="ctr" anchorCtr="0"/>
          <a:lstStyle>
            <a:lvl1pPr marL="15875" indent="0" algn="ctr">
              <a:buNone/>
              <a:defRPr/>
            </a:lvl1pPr>
          </a:lstStyle>
          <a:p>
            <a:r>
              <a:rPr lang="nl-NL" noProof="0"/>
              <a:t>Partner logo (optioneel)</a:t>
            </a:r>
          </a:p>
        </p:txBody>
      </p:sp>
      <p:sp>
        <p:nvSpPr>
          <p:cNvPr id="40" name="Content Placeholder 64">
            <a:extLst>
              <a:ext uri="{FF2B5EF4-FFF2-40B4-BE49-F238E27FC236}">
                <a16:creationId xmlns:a16="http://schemas.microsoft.com/office/drawing/2014/main" id="{F01ECECE-AD3E-49A3-95B5-907690E7A14B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32635826" y="7936193"/>
            <a:ext cx="9072562" cy="9370748"/>
          </a:xfrm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pic>
        <p:nvPicPr>
          <p:cNvPr id="15" name="Afbeelding 14" descr="Afbeelding met persoon, muur, binnen, vrouw&#10;&#10;Automatisch gegenereerde beschrijving">
            <a:extLst>
              <a:ext uri="{FF2B5EF4-FFF2-40B4-BE49-F238E27FC236}">
                <a16:creationId xmlns:a16="http://schemas.microsoft.com/office/drawing/2014/main" id="{F0E3F5E7-BAD5-4CE6-8C22-C6D65EABA4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286"/>
          <a:stretch/>
        </p:blipFill>
        <p:spPr>
          <a:xfrm>
            <a:off x="11603037" y="16027803"/>
            <a:ext cx="19583397" cy="9399183"/>
          </a:xfrm>
          <a:prstGeom prst="rect">
            <a:avLst/>
          </a:prstGeom>
        </p:spPr>
      </p:pic>
      <p:graphicFrame>
        <p:nvGraphicFramePr>
          <p:cNvPr id="24" name="Grafiek 23">
            <a:extLst>
              <a:ext uri="{FF2B5EF4-FFF2-40B4-BE49-F238E27FC236}">
                <a16:creationId xmlns:a16="http://schemas.microsoft.com/office/drawing/2014/main" id="{93835204-7E9D-42A9-98E5-9AF753122E0A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261499575"/>
              </p:ext>
            </p:extLst>
          </p:nvPr>
        </p:nvGraphicFramePr>
        <p:xfrm>
          <a:off x="31523551" y="8144964"/>
          <a:ext cx="11656815" cy="8920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12230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ght gray block">
            <a:extLst>
              <a:ext uri="{FF2B5EF4-FFF2-40B4-BE49-F238E27FC236}">
                <a16:creationId xmlns:a16="http://schemas.microsoft.com/office/drawing/2014/main" id="{8CE5315E-65D0-081C-A1C3-574430377278}"/>
              </a:ext>
            </a:extLst>
          </p:cNvPr>
          <p:cNvSpPr/>
          <p:nvPr userDrawn="1"/>
        </p:nvSpPr>
        <p:spPr>
          <a:xfrm>
            <a:off x="463912" y="376239"/>
            <a:ext cx="41963613" cy="6661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50" name="Block bottom">
            <a:extLst>
              <a:ext uri="{FF2B5EF4-FFF2-40B4-BE49-F238E27FC236}">
                <a16:creationId xmlns:a16="http://schemas.microsoft.com/office/drawing/2014/main" id="{552C0CA8-557D-18A7-7B64-EB8A218FDBA6}"/>
              </a:ext>
            </a:extLst>
          </p:cNvPr>
          <p:cNvSpPr/>
          <p:nvPr userDrawn="1"/>
        </p:nvSpPr>
        <p:spPr>
          <a:xfrm>
            <a:off x="463912" y="27116862"/>
            <a:ext cx="41963616" cy="2782110"/>
          </a:xfrm>
          <a:custGeom>
            <a:avLst/>
            <a:gdLst>
              <a:gd name="connsiteX0" fmla="*/ 0 w 42035049"/>
              <a:gd name="connsiteY0" fmla="*/ 0 h 2782110"/>
              <a:gd name="connsiteX1" fmla="*/ 42035049 w 42035049"/>
              <a:gd name="connsiteY1" fmla="*/ 795388 h 2782110"/>
              <a:gd name="connsiteX2" fmla="*/ 42035049 w 42035049"/>
              <a:gd name="connsiteY2" fmla="*/ 2782110 h 2782110"/>
              <a:gd name="connsiteX3" fmla="*/ 0 w 42035049"/>
              <a:gd name="connsiteY3" fmla="*/ 2782110 h 278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35049" h="2782110">
                <a:moveTo>
                  <a:pt x="0" y="0"/>
                </a:moveTo>
                <a:lnTo>
                  <a:pt x="42035049" y="795388"/>
                </a:lnTo>
                <a:lnTo>
                  <a:pt x="42035049" y="2782110"/>
                </a:lnTo>
                <a:lnTo>
                  <a:pt x="0" y="278211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noProof="0"/>
          </a:p>
        </p:txBody>
      </p:sp>
      <p:sp>
        <p:nvSpPr>
          <p:cNvPr id="51" name="Block top">
            <a:extLst>
              <a:ext uri="{FF2B5EF4-FFF2-40B4-BE49-F238E27FC236}">
                <a16:creationId xmlns:a16="http://schemas.microsoft.com/office/drawing/2014/main" id="{52F7EE62-A479-FF76-0685-3DA1CA3E71A4}"/>
              </a:ext>
            </a:extLst>
          </p:cNvPr>
          <p:cNvSpPr/>
          <p:nvPr userDrawn="1"/>
        </p:nvSpPr>
        <p:spPr>
          <a:xfrm>
            <a:off x="447675" y="376238"/>
            <a:ext cx="41963613" cy="4132040"/>
          </a:xfrm>
          <a:custGeom>
            <a:avLst/>
            <a:gdLst>
              <a:gd name="connsiteX0" fmla="*/ 0 w 41963613"/>
              <a:gd name="connsiteY0" fmla="*/ 0 h 4132040"/>
              <a:gd name="connsiteX1" fmla="*/ 41963613 w 41963613"/>
              <a:gd name="connsiteY1" fmla="*/ 0 h 4132040"/>
              <a:gd name="connsiteX2" fmla="*/ 41963613 w 41963613"/>
              <a:gd name="connsiteY2" fmla="*/ 3338002 h 4132040"/>
              <a:gd name="connsiteX3" fmla="*/ 0 w 41963613"/>
              <a:gd name="connsiteY3" fmla="*/ 4132040 h 413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63613" h="4132040">
                <a:moveTo>
                  <a:pt x="0" y="0"/>
                </a:moveTo>
                <a:lnTo>
                  <a:pt x="41963613" y="0"/>
                </a:lnTo>
                <a:lnTo>
                  <a:pt x="41963613" y="3338002"/>
                </a:lnTo>
                <a:lnTo>
                  <a:pt x="0" y="413204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noProof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4CDD006-192A-80FA-F473-1698949A37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321027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Scientific Research Title [Arial Black, 80pt]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C7A0739F-74E7-A876-BFFC-9A2C664C3B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5375" y="2982913"/>
            <a:ext cx="31540449" cy="1469817"/>
          </a:xfrm>
        </p:spPr>
        <p:txBody>
          <a:bodyPr>
            <a:normAutofit/>
          </a:bodyPr>
          <a:lstStyle>
            <a:lvl1pPr marL="15875" indent="0">
              <a:buNone/>
              <a:defRPr sz="5400">
                <a:solidFill>
                  <a:schemeClr val="bg1"/>
                </a:solidFill>
              </a:defRPr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Subtitle [optional, Arial 54pt]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922197C-916D-45DD-F6F8-41AA82CAF4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5375" y="7937500"/>
            <a:ext cx="9072563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Introduction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DE481EC-C2DD-EE0C-0F4A-5FF04B76AE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95375" y="9171709"/>
            <a:ext cx="9072562" cy="984885"/>
          </a:xfrm>
        </p:spPr>
        <p:txBody>
          <a:bodyPr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17" name="Titel 2">
            <a:extLst>
              <a:ext uri="{FF2B5EF4-FFF2-40B4-BE49-F238E27FC236}">
                <a16:creationId xmlns:a16="http://schemas.microsoft.com/office/drawing/2014/main" id="{DAE0CFF6-CA30-4A00-5999-EBD32E1786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3787" y="16048302"/>
            <a:ext cx="9072563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Methodology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218990B-9EB5-05F5-9645-4E46CB3C7A0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093787" y="17282511"/>
            <a:ext cx="9072562" cy="984885"/>
          </a:xfrm>
        </p:spPr>
        <p:txBody>
          <a:bodyPr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19" name="Titel 3">
            <a:extLst>
              <a:ext uri="{FF2B5EF4-FFF2-40B4-BE49-F238E27FC236}">
                <a16:creationId xmlns:a16="http://schemas.microsoft.com/office/drawing/2014/main" id="{B1730448-D1E9-4CB9-16A7-786818C19E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610976" y="7937500"/>
            <a:ext cx="9072563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Recommendations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F9F106-9D2B-4B6F-4EA5-914A19CEC4C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610976" y="9171709"/>
            <a:ext cx="9072562" cy="984885"/>
          </a:xfrm>
        </p:spPr>
        <p:txBody>
          <a:bodyPr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21" name="Titel 4">
            <a:extLst>
              <a:ext uri="{FF2B5EF4-FFF2-40B4-BE49-F238E27FC236}">
                <a16:creationId xmlns:a16="http://schemas.microsoft.com/office/drawing/2014/main" id="{1E9A262E-69B7-A590-0696-AF0C40566B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20226" y="7937500"/>
            <a:ext cx="9072562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Results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311F2C12-22EE-312D-533A-89B13FDC666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2120227" y="9171709"/>
            <a:ext cx="9072562" cy="984885"/>
          </a:xfrm>
        </p:spPr>
        <p:txBody>
          <a:bodyPr wrap="square"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26" name="Content Placeholder 6">
            <a:extLst>
              <a:ext uri="{FF2B5EF4-FFF2-40B4-BE49-F238E27FC236}">
                <a16:creationId xmlns:a16="http://schemas.microsoft.com/office/drawing/2014/main" id="{8A914ADD-6C84-E6D6-F769-68E84544B40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2635826" y="18664074"/>
            <a:ext cx="9072562" cy="3992371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 lIns="360000" tIns="360000" rIns="360000" bIns="180000"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</p:txBody>
      </p:sp>
      <p:sp>
        <p:nvSpPr>
          <p:cNvPr id="25" name="Titel 5">
            <a:extLst>
              <a:ext uri="{FF2B5EF4-FFF2-40B4-BE49-F238E27FC236}">
                <a16:creationId xmlns:a16="http://schemas.microsoft.com/office/drawing/2014/main" id="{9B559975-6CA4-04EA-0BB3-0BC24098087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629476" y="17743652"/>
            <a:ext cx="9072562" cy="92042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 lIns="360000" tIns="180000" rIns="360000" bIns="0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Conclusion</a:t>
            </a:r>
          </a:p>
        </p:txBody>
      </p:sp>
      <p:sp>
        <p:nvSpPr>
          <p:cNvPr id="31" name="Titel 6">
            <a:extLst>
              <a:ext uri="{FF2B5EF4-FFF2-40B4-BE49-F238E27FC236}">
                <a16:creationId xmlns:a16="http://schemas.microsoft.com/office/drawing/2014/main" id="{A1665963-7084-3154-57C9-D9954F9A9B8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623126" y="23150228"/>
            <a:ext cx="9085262" cy="928661"/>
          </a:xfrm>
          <a:solidFill>
            <a:schemeClr val="tx2"/>
          </a:solidFill>
        </p:spPr>
        <p:txBody>
          <a:bodyPr wrap="square" lIns="360000" tIns="360000" rIns="360000" bIns="72000">
            <a:spAutoFit/>
          </a:bodyPr>
          <a:lstStyle>
            <a:lvl1pPr marL="15875" indent="0">
              <a:buNone/>
              <a:defRPr>
                <a:solidFill>
                  <a:schemeClr val="accent1"/>
                </a:solidFill>
                <a:latin typeface="+mj-lt"/>
              </a:defRPr>
            </a:lvl1pPr>
            <a:lvl2pPr marL="415925" indent="0">
              <a:buNone/>
              <a:defRPr>
                <a:solidFill>
                  <a:schemeClr val="bg1"/>
                </a:solidFill>
              </a:defRPr>
            </a:lvl2pPr>
            <a:lvl3pPr marL="811212" indent="0">
              <a:buNone/>
              <a:defRPr>
                <a:solidFill>
                  <a:schemeClr val="bg1"/>
                </a:solidFill>
              </a:defRPr>
            </a:lvl3pPr>
            <a:lvl4pPr marL="1165225" indent="0">
              <a:buNone/>
              <a:defRPr>
                <a:solidFill>
                  <a:schemeClr val="bg1"/>
                </a:solidFill>
              </a:defRPr>
            </a:lvl4pPr>
            <a:lvl5pPr marL="160178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Contact</a:t>
            </a:r>
          </a:p>
        </p:txBody>
      </p:sp>
      <p:sp>
        <p:nvSpPr>
          <p:cNvPr id="32" name="Text Placeholder">
            <a:extLst>
              <a:ext uri="{FF2B5EF4-FFF2-40B4-BE49-F238E27FC236}">
                <a16:creationId xmlns:a16="http://schemas.microsoft.com/office/drawing/2014/main" id="{F9CB0C17-ED8F-6DE9-C750-85DA1A1F023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2623126" y="24006186"/>
            <a:ext cx="9059863" cy="2825728"/>
          </a:xfrm>
          <a:solidFill>
            <a:schemeClr val="tx2"/>
          </a:solidFill>
        </p:spPr>
        <p:txBody>
          <a:bodyPr wrap="square" lIns="360000" tIns="180000" rIns="360000" bIns="180000">
            <a:spAutoFit/>
          </a:bodyPr>
          <a:lstStyle>
            <a:lvl1pPr marL="15875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15925" indent="0">
              <a:buNone/>
              <a:defRPr>
                <a:solidFill>
                  <a:schemeClr val="bg1"/>
                </a:solidFill>
              </a:defRPr>
            </a:lvl2pPr>
            <a:lvl3pPr marL="811212" indent="0">
              <a:buNone/>
              <a:defRPr>
                <a:solidFill>
                  <a:schemeClr val="bg1"/>
                </a:solidFill>
              </a:defRPr>
            </a:lvl3pPr>
            <a:lvl4pPr marL="1165225" indent="0">
              <a:buNone/>
              <a:defRPr>
                <a:solidFill>
                  <a:schemeClr val="bg1"/>
                </a:solidFill>
              </a:defRPr>
            </a:lvl4pPr>
            <a:lvl5pPr marL="160178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Contact Name, e-mail@hhs.nl, Title, affiliate, department information, www.website.nl</a:t>
            </a:r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C56FE95-8ADF-92C0-B154-9F355B9703A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95375" y="4856163"/>
            <a:ext cx="31527751" cy="615553"/>
          </a:xfrm>
        </p:spPr>
        <p:txBody>
          <a:bodyPr>
            <a:spAutoFit/>
          </a:bodyPr>
          <a:lstStyle>
            <a:lvl1pPr marL="15875" indent="0">
              <a:buNone/>
              <a:defRPr sz="4000" b="1" baseline="0"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Author Names and information, Author Names and information, Author Names and information (Arial Bold 40pt)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693EE354-430A-A8AB-15F3-14F6D3D8A6C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95375" y="5784850"/>
            <a:ext cx="31527750" cy="941388"/>
          </a:xfrm>
        </p:spPr>
        <p:txBody>
          <a:bodyPr>
            <a:normAutofit/>
          </a:bodyPr>
          <a:lstStyle>
            <a:lvl1pPr marL="15875" marR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University or department, University or department, University or department (Arial, 40pt)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B65F1674-1781-AD63-F71C-7EB322390C0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95374" y="27919363"/>
            <a:ext cx="30097413" cy="941389"/>
          </a:xfrm>
        </p:spPr>
        <p:txBody>
          <a:bodyPr>
            <a:normAutofit/>
          </a:bodyPr>
          <a:lstStyle>
            <a:lvl1pPr marL="15875" marR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b="1" i="0" smtClean="0">
                <a:solidFill>
                  <a:schemeClr val="bg1"/>
                </a:solidFill>
                <a:effectLst/>
              </a:defRPr>
            </a:lvl1pPr>
            <a:lvl2pPr marL="415925" indent="0">
              <a:buNone/>
              <a:defRPr>
                <a:solidFill>
                  <a:schemeClr val="bg1"/>
                </a:solidFill>
              </a:defRPr>
            </a:lvl2pPr>
            <a:lvl3pPr marL="811212" indent="0">
              <a:buNone/>
              <a:defRPr>
                <a:solidFill>
                  <a:schemeClr val="bg1"/>
                </a:solidFill>
              </a:defRPr>
            </a:lvl3pPr>
            <a:lvl4pPr marL="1165225" indent="0">
              <a:buNone/>
              <a:defRPr>
                <a:solidFill>
                  <a:schemeClr val="bg1"/>
                </a:solidFill>
              </a:defRPr>
            </a:lvl4pPr>
            <a:lvl5pPr marL="160178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marL="15875" marR="0" lvl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Name research group/</a:t>
            </a:r>
            <a:r>
              <a:rPr lang="en-GB" b="1" i="0">
                <a:solidFill>
                  <a:srgbClr val="FFFFFF"/>
                </a:solidFill>
                <a:effectLst/>
                <a:latin typeface="GT Walsheim Bold" panose="02000503040000020003" pitchFamily="2" charset="77"/>
              </a:rPr>
              <a:t>Centre of Expertise</a:t>
            </a:r>
            <a:r>
              <a:rPr lang="en-GB" noProof="0"/>
              <a:t>/faculty/program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9D53116B-F2B8-3F73-22CE-EFBABD41EA0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95375" y="28868688"/>
            <a:ext cx="30097413" cy="750887"/>
          </a:xfrm>
        </p:spPr>
        <p:txBody>
          <a:bodyPr/>
          <a:lstStyle>
            <a:lvl1pPr marL="15875" marR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err="1"/>
              <a:t>Url</a:t>
            </a:r>
            <a:r>
              <a:rPr lang="en-GB" noProof="0"/>
              <a:t> research group/Centre of Expertise/faculty/program (optional)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2E4DC7D-2476-023F-088E-5845B4C4D7B1}"/>
              </a:ext>
            </a:extLst>
          </p:cNvPr>
          <p:cNvSpPr txBox="1"/>
          <p:nvPr userDrawn="1"/>
        </p:nvSpPr>
        <p:spPr>
          <a:xfrm>
            <a:off x="32635826" y="28868688"/>
            <a:ext cx="9059863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r"/>
            <a:r>
              <a:rPr lang="en-GB" sz="4800" b="1" noProof="0" err="1">
                <a:solidFill>
                  <a:schemeClr val="accent1"/>
                </a:solidFill>
              </a:rPr>
              <a:t>www.thehagueuniversity.nl</a:t>
            </a:r>
            <a:endParaRPr lang="en-GB" sz="4800" b="1" noProof="0">
              <a:solidFill>
                <a:schemeClr val="accent1"/>
              </a:solidFill>
            </a:endParaRPr>
          </a:p>
        </p:txBody>
      </p:sp>
      <p:pic>
        <p:nvPicPr>
          <p:cNvPr id="4" name="HHs logo EN">
            <a:extLst>
              <a:ext uri="{FF2B5EF4-FFF2-40B4-BE49-F238E27FC236}">
                <a16:creationId xmlns:a16="http://schemas.microsoft.com/office/drawing/2014/main" id="{F98BFA53-F076-3B3F-C148-E92D3BD41C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08388" y="1007936"/>
            <a:ext cx="7200000" cy="1969811"/>
          </a:xfrm>
          <a:prstGeom prst="rect">
            <a:avLst/>
          </a:prstGeom>
        </p:spPr>
      </p:pic>
      <p:sp>
        <p:nvSpPr>
          <p:cNvPr id="35" name="Text Placeholder 62">
            <a:extLst>
              <a:ext uri="{FF2B5EF4-FFF2-40B4-BE49-F238E27FC236}">
                <a16:creationId xmlns:a16="http://schemas.microsoft.com/office/drawing/2014/main" id="{1D3802C6-3FC4-9340-B504-D85D7F9E8B3B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1609389" y="25504775"/>
            <a:ext cx="19583399" cy="369332"/>
          </a:xfrm>
        </p:spPr>
        <p:txBody>
          <a:bodyPr wrap="square">
            <a:spAutoFit/>
          </a:bodyPr>
          <a:lstStyle>
            <a:lvl1pPr marL="15875" indent="0">
              <a:buNone/>
              <a:defRPr sz="2400"/>
            </a:lvl1pPr>
          </a:lstStyle>
          <a:p>
            <a:pPr lvl="0"/>
            <a:r>
              <a:rPr lang="en-GB" err="1"/>
              <a:t>Figuur</a:t>
            </a:r>
            <a:r>
              <a:rPr lang="en-GB"/>
              <a:t> 1. </a:t>
            </a:r>
            <a:r>
              <a:rPr lang="en-GB" err="1"/>
              <a:t>Mea</a:t>
            </a:r>
            <a:r>
              <a:rPr lang="en-GB"/>
              <a:t> </a:t>
            </a:r>
            <a:r>
              <a:rPr lang="en-GB" err="1"/>
              <a:t>te</a:t>
            </a:r>
            <a:r>
              <a:rPr lang="en-GB"/>
              <a:t> oblique </a:t>
            </a:r>
            <a:r>
              <a:rPr lang="en-GB" err="1"/>
              <a:t>sanctus</a:t>
            </a:r>
            <a:r>
              <a:rPr lang="en-GB"/>
              <a:t> </a:t>
            </a:r>
            <a:r>
              <a:rPr lang="en-GB" err="1"/>
              <a:t>ornatus</a:t>
            </a:r>
            <a:r>
              <a:rPr lang="en-GB"/>
              <a:t>, novum </a:t>
            </a:r>
            <a:r>
              <a:rPr lang="en-GB" err="1"/>
              <a:t>fierent</a:t>
            </a:r>
            <a:r>
              <a:rPr lang="en-GB"/>
              <a:t> </a:t>
            </a:r>
            <a:r>
              <a:rPr lang="en-GB" err="1"/>
              <a:t>persecuti</a:t>
            </a:r>
            <a:r>
              <a:rPr lang="en-GB"/>
              <a:t> cum at.</a:t>
            </a:r>
          </a:p>
        </p:txBody>
      </p:sp>
      <p:sp>
        <p:nvSpPr>
          <p:cNvPr id="37" name="Content Placeholder 64">
            <a:extLst>
              <a:ext uri="{FF2B5EF4-FFF2-40B4-BE49-F238E27FC236}">
                <a16:creationId xmlns:a16="http://schemas.microsoft.com/office/drawing/2014/main" id="{B9D8FA70-194C-F577-B743-5C21BFE3A6BE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11609389" y="16048302"/>
            <a:ext cx="19583398" cy="9370748"/>
          </a:xfrm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39" name="Picture Placeholder 1">
            <a:extLst>
              <a:ext uri="{FF2B5EF4-FFF2-40B4-BE49-F238E27FC236}">
                <a16:creationId xmlns:a16="http://schemas.microsoft.com/office/drawing/2014/main" id="{9FF45BD9-A4CC-421F-EAD9-08621A07B896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2635826" y="4856162"/>
            <a:ext cx="4356429" cy="1639888"/>
          </a:xfrm>
          <a:noFill/>
          <a:ln>
            <a:noFill/>
          </a:ln>
        </p:spPr>
        <p:txBody>
          <a:bodyPr lIns="180000" tIns="180000" rIns="180000" bIns="180000" anchor="ctr" anchorCtr="0"/>
          <a:lstStyle>
            <a:lvl1pPr marL="15875" indent="0" algn="ctr">
              <a:buNone/>
              <a:defRPr/>
            </a:lvl1pPr>
          </a:lstStyle>
          <a:p>
            <a:r>
              <a:rPr lang="nl-NL" noProof="0"/>
              <a:t>Partner logo (optioneel)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D0348EC1-6925-E4E5-9759-18432837D490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7351959" y="4874479"/>
            <a:ext cx="4356429" cy="1639888"/>
          </a:xfrm>
          <a:noFill/>
          <a:ln>
            <a:noFill/>
          </a:ln>
        </p:spPr>
        <p:txBody>
          <a:bodyPr lIns="180000" tIns="180000" rIns="180000" bIns="180000" anchor="ctr" anchorCtr="0"/>
          <a:lstStyle>
            <a:lvl1pPr marL="15875" indent="0" algn="ctr">
              <a:buNone/>
              <a:defRPr/>
            </a:lvl1pPr>
          </a:lstStyle>
          <a:p>
            <a:r>
              <a:rPr lang="nl-NL" noProof="0"/>
              <a:t>Partner logo (optioneel)</a:t>
            </a:r>
          </a:p>
        </p:txBody>
      </p:sp>
      <p:sp>
        <p:nvSpPr>
          <p:cNvPr id="40" name="Content Placeholder 64">
            <a:extLst>
              <a:ext uri="{FF2B5EF4-FFF2-40B4-BE49-F238E27FC236}">
                <a16:creationId xmlns:a16="http://schemas.microsoft.com/office/drawing/2014/main" id="{F01ECECE-AD3E-49A3-95B5-907690E7A14B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32635826" y="7936193"/>
            <a:ext cx="9072562" cy="9370748"/>
          </a:xfrm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8547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ght gray block">
            <a:extLst>
              <a:ext uri="{FF2B5EF4-FFF2-40B4-BE49-F238E27FC236}">
                <a16:creationId xmlns:a16="http://schemas.microsoft.com/office/drawing/2014/main" id="{8CE5315E-65D0-081C-A1C3-574430377278}"/>
              </a:ext>
            </a:extLst>
          </p:cNvPr>
          <p:cNvSpPr/>
          <p:nvPr userDrawn="1"/>
        </p:nvSpPr>
        <p:spPr>
          <a:xfrm>
            <a:off x="463912" y="376239"/>
            <a:ext cx="41963613" cy="6661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50" name="Block bottom">
            <a:extLst>
              <a:ext uri="{FF2B5EF4-FFF2-40B4-BE49-F238E27FC236}">
                <a16:creationId xmlns:a16="http://schemas.microsoft.com/office/drawing/2014/main" id="{552C0CA8-557D-18A7-7B64-EB8A218FDBA6}"/>
              </a:ext>
            </a:extLst>
          </p:cNvPr>
          <p:cNvSpPr/>
          <p:nvPr userDrawn="1"/>
        </p:nvSpPr>
        <p:spPr>
          <a:xfrm>
            <a:off x="463912" y="27116862"/>
            <a:ext cx="41963616" cy="2782110"/>
          </a:xfrm>
          <a:custGeom>
            <a:avLst/>
            <a:gdLst>
              <a:gd name="connsiteX0" fmla="*/ 0 w 42035049"/>
              <a:gd name="connsiteY0" fmla="*/ 0 h 2782110"/>
              <a:gd name="connsiteX1" fmla="*/ 42035049 w 42035049"/>
              <a:gd name="connsiteY1" fmla="*/ 795388 h 2782110"/>
              <a:gd name="connsiteX2" fmla="*/ 42035049 w 42035049"/>
              <a:gd name="connsiteY2" fmla="*/ 2782110 h 2782110"/>
              <a:gd name="connsiteX3" fmla="*/ 0 w 42035049"/>
              <a:gd name="connsiteY3" fmla="*/ 2782110 h 278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35049" h="2782110">
                <a:moveTo>
                  <a:pt x="0" y="0"/>
                </a:moveTo>
                <a:lnTo>
                  <a:pt x="42035049" y="795388"/>
                </a:lnTo>
                <a:lnTo>
                  <a:pt x="42035049" y="2782110"/>
                </a:lnTo>
                <a:lnTo>
                  <a:pt x="0" y="278211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noProof="0"/>
          </a:p>
        </p:txBody>
      </p:sp>
      <p:sp>
        <p:nvSpPr>
          <p:cNvPr id="51" name="Block top">
            <a:extLst>
              <a:ext uri="{FF2B5EF4-FFF2-40B4-BE49-F238E27FC236}">
                <a16:creationId xmlns:a16="http://schemas.microsoft.com/office/drawing/2014/main" id="{52F7EE62-A479-FF76-0685-3DA1CA3E71A4}"/>
              </a:ext>
            </a:extLst>
          </p:cNvPr>
          <p:cNvSpPr/>
          <p:nvPr userDrawn="1"/>
        </p:nvSpPr>
        <p:spPr>
          <a:xfrm>
            <a:off x="447675" y="376238"/>
            <a:ext cx="41963613" cy="4132040"/>
          </a:xfrm>
          <a:custGeom>
            <a:avLst/>
            <a:gdLst>
              <a:gd name="connsiteX0" fmla="*/ 0 w 41963613"/>
              <a:gd name="connsiteY0" fmla="*/ 0 h 4132040"/>
              <a:gd name="connsiteX1" fmla="*/ 41963613 w 41963613"/>
              <a:gd name="connsiteY1" fmla="*/ 0 h 4132040"/>
              <a:gd name="connsiteX2" fmla="*/ 41963613 w 41963613"/>
              <a:gd name="connsiteY2" fmla="*/ 3338002 h 4132040"/>
              <a:gd name="connsiteX3" fmla="*/ 0 w 41963613"/>
              <a:gd name="connsiteY3" fmla="*/ 4132040 h 413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63613" h="4132040">
                <a:moveTo>
                  <a:pt x="0" y="0"/>
                </a:moveTo>
                <a:lnTo>
                  <a:pt x="41963613" y="0"/>
                </a:lnTo>
                <a:lnTo>
                  <a:pt x="41963613" y="3338002"/>
                </a:lnTo>
                <a:lnTo>
                  <a:pt x="0" y="41320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noProof="0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4CDD006-192A-80FA-F473-1698949A37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marL="0" marR="0" indent="0" algn="l" defTabSz="321027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Scientific Research Title [Arial Black, 80pt]</a:t>
            </a:r>
          </a:p>
        </p:txBody>
      </p:sp>
      <p:sp>
        <p:nvSpPr>
          <p:cNvPr id="8" name="Subtitle">
            <a:extLst>
              <a:ext uri="{FF2B5EF4-FFF2-40B4-BE49-F238E27FC236}">
                <a16:creationId xmlns:a16="http://schemas.microsoft.com/office/drawing/2014/main" id="{C7A0739F-74E7-A876-BFFC-9A2C664C3B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5375" y="2982913"/>
            <a:ext cx="31540449" cy="1469817"/>
          </a:xfrm>
        </p:spPr>
        <p:txBody>
          <a:bodyPr>
            <a:normAutofit/>
          </a:bodyPr>
          <a:lstStyle>
            <a:lvl1pPr marL="15875" indent="0">
              <a:buNone/>
              <a:defRPr sz="5400">
                <a:solidFill>
                  <a:schemeClr val="bg1"/>
                </a:solidFill>
              </a:defRPr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Subtitle [optional, Arial 54pt]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922197C-916D-45DD-F6F8-41AA82CAF44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5375" y="7937500"/>
            <a:ext cx="9072563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Introduction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0DE481EC-C2DD-EE0C-0F4A-5FF04B76AE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095375" y="9171709"/>
            <a:ext cx="9072562" cy="984885"/>
          </a:xfrm>
        </p:spPr>
        <p:txBody>
          <a:bodyPr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17" name="Titel 2">
            <a:extLst>
              <a:ext uri="{FF2B5EF4-FFF2-40B4-BE49-F238E27FC236}">
                <a16:creationId xmlns:a16="http://schemas.microsoft.com/office/drawing/2014/main" id="{DAE0CFF6-CA30-4A00-5999-EBD32E1786B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3787" y="16048302"/>
            <a:ext cx="9072563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Methodology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218990B-9EB5-05F5-9645-4E46CB3C7A0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1093787" y="17282511"/>
            <a:ext cx="9072562" cy="984885"/>
          </a:xfrm>
        </p:spPr>
        <p:txBody>
          <a:bodyPr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19" name="Titel 3">
            <a:extLst>
              <a:ext uri="{FF2B5EF4-FFF2-40B4-BE49-F238E27FC236}">
                <a16:creationId xmlns:a16="http://schemas.microsoft.com/office/drawing/2014/main" id="{B1730448-D1E9-4CB9-16A7-786818C19E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610976" y="7937500"/>
            <a:ext cx="9072563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Recommendations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71F9F106-9D2B-4B6F-4EA5-914A19CEC4CB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1610976" y="9171709"/>
            <a:ext cx="9072562" cy="984885"/>
          </a:xfrm>
        </p:spPr>
        <p:txBody>
          <a:bodyPr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21" name="Titel 4">
            <a:extLst>
              <a:ext uri="{FF2B5EF4-FFF2-40B4-BE49-F238E27FC236}">
                <a16:creationId xmlns:a16="http://schemas.microsoft.com/office/drawing/2014/main" id="{1E9A262E-69B7-A590-0696-AF0C40566B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2120226" y="7937500"/>
            <a:ext cx="9072562" cy="738664"/>
          </a:xfrm>
          <a:solidFill>
            <a:schemeClr val="bg1"/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Results</a:t>
            </a:r>
          </a:p>
        </p:txBody>
      </p:sp>
      <p:sp>
        <p:nvSpPr>
          <p:cNvPr id="22" name="Content Placeholder 4">
            <a:extLst>
              <a:ext uri="{FF2B5EF4-FFF2-40B4-BE49-F238E27FC236}">
                <a16:creationId xmlns:a16="http://schemas.microsoft.com/office/drawing/2014/main" id="{311F2C12-22EE-312D-533A-89B13FDC666C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2120227" y="9171709"/>
            <a:ext cx="9072562" cy="984885"/>
          </a:xfrm>
        </p:spPr>
        <p:txBody>
          <a:bodyPr wrap="square"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</p:txBody>
      </p:sp>
      <p:sp>
        <p:nvSpPr>
          <p:cNvPr id="26" name="Content Placeholder 6">
            <a:extLst>
              <a:ext uri="{FF2B5EF4-FFF2-40B4-BE49-F238E27FC236}">
                <a16:creationId xmlns:a16="http://schemas.microsoft.com/office/drawing/2014/main" id="{8A914ADD-6C84-E6D6-F769-68E84544B40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2635826" y="18664074"/>
            <a:ext cx="9072562" cy="3992371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 lIns="360000" tIns="360000" rIns="360000" bIns="180000">
            <a:spAutoFit/>
          </a:bodyPr>
          <a:lstStyle>
            <a:lvl1pPr marL="15875" indent="0">
              <a:buNone/>
              <a:defRPr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Add your information, graphs and images to this section. (Text: Arial 32pt or 24pt)</a:t>
            </a:r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</p:txBody>
      </p:sp>
      <p:sp>
        <p:nvSpPr>
          <p:cNvPr id="25" name="Titel 5">
            <a:extLst>
              <a:ext uri="{FF2B5EF4-FFF2-40B4-BE49-F238E27FC236}">
                <a16:creationId xmlns:a16="http://schemas.microsoft.com/office/drawing/2014/main" id="{9B559975-6CA4-04EA-0BB3-0BC24098087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629476" y="17743652"/>
            <a:ext cx="9072562" cy="920422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dist="114300" dir="5400000" algn="tl" rotWithShape="0">
              <a:schemeClr val="accent1"/>
            </a:outerShdw>
          </a:effectLst>
        </p:spPr>
        <p:txBody>
          <a:bodyPr wrap="square" lIns="360000" tIns="180000" rIns="360000" bIns="0">
            <a:spAutoFit/>
          </a:bodyPr>
          <a:lstStyle>
            <a:lvl1pPr marL="15875" indent="0">
              <a:buNone/>
              <a:defRPr sz="4800">
                <a:latin typeface="+mj-lt"/>
              </a:defRPr>
            </a:lvl1pPr>
          </a:lstStyle>
          <a:p>
            <a:pPr lvl="0"/>
            <a:r>
              <a:rPr lang="en-GB" noProof="0"/>
              <a:t>Conclusion</a:t>
            </a:r>
          </a:p>
        </p:txBody>
      </p:sp>
      <p:sp>
        <p:nvSpPr>
          <p:cNvPr id="31" name="Titel 6">
            <a:extLst>
              <a:ext uri="{FF2B5EF4-FFF2-40B4-BE49-F238E27FC236}">
                <a16:creationId xmlns:a16="http://schemas.microsoft.com/office/drawing/2014/main" id="{A1665963-7084-3154-57C9-D9954F9A9B8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623126" y="23150228"/>
            <a:ext cx="9085262" cy="928661"/>
          </a:xfrm>
          <a:solidFill>
            <a:schemeClr val="tx2"/>
          </a:solidFill>
        </p:spPr>
        <p:txBody>
          <a:bodyPr wrap="square" lIns="360000" tIns="360000" rIns="360000" bIns="72000">
            <a:spAutoFit/>
          </a:bodyPr>
          <a:lstStyle>
            <a:lvl1pPr marL="15875" indent="0">
              <a:buNone/>
              <a:defRPr>
                <a:solidFill>
                  <a:schemeClr val="accent1"/>
                </a:solidFill>
                <a:latin typeface="+mj-lt"/>
              </a:defRPr>
            </a:lvl1pPr>
            <a:lvl2pPr marL="415925" indent="0">
              <a:buNone/>
              <a:defRPr>
                <a:solidFill>
                  <a:schemeClr val="bg1"/>
                </a:solidFill>
              </a:defRPr>
            </a:lvl2pPr>
            <a:lvl3pPr marL="811212" indent="0">
              <a:buNone/>
              <a:defRPr>
                <a:solidFill>
                  <a:schemeClr val="bg1"/>
                </a:solidFill>
              </a:defRPr>
            </a:lvl3pPr>
            <a:lvl4pPr marL="1165225" indent="0">
              <a:buNone/>
              <a:defRPr>
                <a:solidFill>
                  <a:schemeClr val="bg1"/>
                </a:solidFill>
              </a:defRPr>
            </a:lvl4pPr>
            <a:lvl5pPr marL="160178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Contact</a:t>
            </a:r>
          </a:p>
        </p:txBody>
      </p:sp>
      <p:sp>
        <p:nvSpPr>
          <p:cNvPr id="32" name="Text Placeholder">
            <a:extLst>
              <a:ext uri="{FF2B5EF4-FFF2-40B4-BE49-F238E27FC236}">
                <a16:creationId xmlns:a16="http://schemas.microsoft.com/office/drawing/2014/main" id="{F9CB0C17-ED8F-6DE9-C750-85DA1A1F023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2623126" y="24006186"/>
            <a:ext cx="9059863" cy="2825728"/>
          </a:xfrm>
          <a:solidFill>
            <a:schemeClr val="tx2"/>
          </a:solidFill>
        </p:spPr>
        <p:txBody>
          <a:bodyPr wrap="square" lIns="360000" tIns="180000" rIns="360000" bIns="180000">
            <a:spAutoFit/>
          </a:bodyPr>
          <a:lstStyle>
            <a:lvl1pPr marL="15875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15925" indent="0">
              <a:buNone/>
              <a:defRPr>
                <a:solidFill>
                  <a:schemeClr val="bg1"/>
                </a:solidFill>
              </a:defRPr>
            </a:lvl2pPr>
            <a:lvl3pPr marL="811212" indent="0">
              <a:buNone/>
              <a:defRPr>
                <a:solidFill>
                  <a:schemeClr val="bg1"/>
                </a:solidFill>
              </a:defRPr>
            </a:lvl3pPr>
            <a:lvl4pPr marL="1165225" indent="0">
              <a:buNone/>
              <a:defRPr>
                <a:solidFill>
                  <a:schemeClr val="bg1"/>
                </a:solidFill>
              </a:defRPr>
            </a:lvl4pPr>
            <a:lvl5pPr marL="160178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Contact Name, e-mail@hhs.nl, Title, affiliate, department information, www.website.nl</a:t>
            </a:r>
          </a:p>
          <a:p>
            <a:pPr lvl="0"/>
            <a:endParaRPr lang="en-GB" noProof="0"/>
          </a:p>
          <a:p>
            <a:pPr lvl="0"/>
            <a:endParaRPr lang="en-GB" noProof="0"/>
          </a:p>
          <a:p>
            <a:pPr lvl="0"/>
            <a:endParaRPr lang="en-GB" noProof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C56FE95-8ADF-92C0-B154-9F355B9703A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95375" y="4856163"/>
            <a:ext cx="31527751" cy="615553"/>
          </a:xfrm>
        </p:spPr>
        <p:txBody>
          <a:bodyPr>
            <a:spAutoFit/>
          </a:bodyPr>
          <a:lstStyle>
            <a:lvl1pPr marL="15875" indent="0">
              <a:buNone/>
              <a:defRPr sz="4000" b="1" baseline="0"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Author Names and information, Author Names and information, Author Names and information (Arial Bold 40pt)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693EE354-430A-A8AB-15F3-14F6D3D8A6C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95375" y="5784850"/>
            <a:ext cx="31527750" cy="941388"/>
          </a:xfrm>
        </p:spPr>
        <p:txBody>
          <a:bodyPr>
            <a:normAutofit/>
          </a:bodyPr>
          <a:lstStyle>
            <a:lvl1pPr marL="15875" marR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000"/>
            </a:lvl1pPr>
            <a:lvl2pPr marL="415925" indent="0">
              <a:buNone/>
              <a:defRPr/>
            </a:lvl2pPr>
            <a:lvl3pPr marL="811212" indent="0">
              <a:buNone/>
              <a:defRPr/>
            </a:lvl3pPr>
            <a:lvl4pPr marL="1165225" indent="0">
              <a:buNone/>
              <a:defRPr/>
            </a:lvl4pPr>
            <a:lvl5pPr marL="1601787" indent="0">
              <a:buNone/>
              <a:defRPr/>
            </a:lvl5pPr>
          </a:lstStyle>
          <a:p>
            <a:pPr lvl="0"/>
            <a:r>
              <a:rPr lang="en-GB" noProof="0"/>
              <a:t>University or department, University or department, University or department (Arial, 40pt)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B65F1674-1781-AD63-F71C-7EB322390C0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95374" y="27919363"/>
            <a:ext cx="30097413" cy="941389"/>
          </a:xfrm>
        </p:spPr>
        <p:txBody>
          <a:bodyPr>
            <a:normAutofit/>
          </a:bodyPr>
          <a:lstStyle>
            <a:lvl1pPr marL="15875" indent="0">
              <a:buNone/>
              <a:defRPr sz="4800" b="1">
                <a:solidFill>
                  <a:schemeClr val="bg1"/>
                </a:solidFill>
              </a:defRPr>
            </a:lvl1pPr>
            <a:lvl2pPr marL="415925" indent="0">
              <a:buNone/>
              <a:defRPr>
                <a:solidFill>
                  <a:schemeClr val="bg1"/>
                </a:solidFill>
              </a:defRPr>
            </a:lvl2pPr>
            <a:lvl3pPr marL="811212" indent="0">
              <a:buNone/>
              <a:defRPr>
                <a:solidFill>
                  <a:schemeClr val="bg1"/>
                </a:solidFill>
              </a:defRPr>
            </a:lvl3pPr>
            <a:lvl4pPr marL="1165225" indent="0">
              <a:buNone/>
              <a:defRPr>
                <a:solidFill>
                  <a:schemeClr val="bg1"/>
                </a:solidFill>
              </a:defRPr>
            </a:lvl4pPr>
            <a:lvl5pPr marL="1601787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/>
              <a:t>Name research group/Centre of Expertise/faculty/program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9D53116B-F2B8-3F73-22CE-EFBABD41EA0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095375" y="28868688"/>
            <a:ext cx="30097413" cy="750887"/>
          </a:xfrm>
        </p:spPr>
        <p:txBody>
          <a:bodyPr/>
          <a:lstStyle>
            <a:lvl1pPr marL="15875" marR="0" indent="0" algn="l" defTabSz="32102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err="1"/>
              <a:t>Url</a:t>
            </a:r>
            <a:r>
              <a:rPr lang="en-GB" noProof="0"/>
              <a:t> research group/Centre of Expertise/faculty/program (optional)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2E4DC7D-2476-023F-088E-5845B4C4D7B1}"/>
              </a:ext>
            </a:extLst>
          </p:cNvPr>
          <p:cNvSpPr txBox="1"/>
          <p:nvPr userDrawn="1"/>
        </p:nvSpPr>
        <p:spPr>
          <a:xfrm>
            <a:off x="32635826" y="28868688"/>
            <a:ext cx="9059863" cy="73866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algn="r"/>
            <a:r>
              <a:rPr lang="en-GB" sz="4800" b="1" noProof="0">
                <a:solidFill>
                  <a:schemeClr val="tx2"/>
                </a:solidFill>
              </a:rPr>
              <a:t>www.thehagueuniversity.nl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1DFAFAE-AFC6-A256-0CB1-8FD87B3F14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08388" y="1007936"/>
            <a:ext cx="7200000" cy="1969811"/>
          </a:xfrm>
          <a:prstGeom prst="rect">
            <a:avLst/>
          </a:prstGeom>
        </p:spPr>
      </p:pic>
      <p:sp>
        <p:nvSpPr>
          <p:cNvPr id="35" name="Text Placeholder 62">
            <a:extLst>
              <a:ext uri="{FF2B5EF4-FFF2-40B4-BE49-F238E27FC236}">
                <a16:creationId xmlns:a16="http://schemas.microsoft.com/office/drawing/2014/main" id="{977A9DC5-D3DC-2214-20A8-2C2DBE582D5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1609389" y="25504774"/>
            <a:ext cx="19583399" cy="369332"/>
          </a:xfrm>
        </p:spPr>
        <p:txBody>
          <a:bodyPr wrap="square">
            <a:spAutoFit/>
          </a:bodyPr>
          <a:lstStyle>
            <a:lvl1pPr marL="15875" indent="0">
              <a:buNone/>
              <a:defRPr sz="2400"/>
            </a:lvl1pPr>
          </a:lstStyle>
          <a:p>
            <a:pPr lvl="0"/>
            <a:r>
              <a:rPr lang="en-GB" err="1"/>
              <a:t>Figuur</a:t>
            </a:r>
            <a:r>
              <a:rPr lang="en-GB"/>
              <a:t> 1. </a:t>
            </a:r>
            <a:r>
              <a:rPr lang="en-GB" err="1"/>
              <a:t>Mea</a:t>
            </a:r>
            <a:r>
              <a:rPr lang="en-GB"/>
              <a:t> </a:t>
            </a:r>
            <a:r>
              <a:rPr lang="en-GB" err="1"/>
              <a:t>te</a:t>
            </a:r>
            <a:r>
              <a:rPr lang="en-GB"/>
              <a:t> oblique </a:t>
            </a:r>
            <a:r>
              <a:rPr lang="en-GB" err="1"/>
              <a:t>sanctus</a:t>
            </a:r>
            <a:r>
              <a:rPr lang="en-GB"/>
              <a:t> </a:t>
            </a:r>
            <a:r>
              <a:rPr lang="en-GB" err="1"/>
              <a:t>ornatus</a:t>
            </a:r>
            <a:r>
              <a:rPr lang="en-GB"/>
              <a:t>, novum </a:t>
            </a:r>
            <a:r>
              <a:rPr lang="en-GB" err="1"/>
              <a:t>fierent</a:t>
            </a:r>
            <a:r>
              <a:rPr lang="en-GB"/>
              <a:t> </a:t>
            </a:r>
            <a:r>
              <a:rPr lang="en-GB" err="1"/>
              <a:t>persecuti</a:t>
            </a:r>
            <a:r>
              <a:rPr lang="en-GB"/>
              <a:t> cum at.</a:t>
            </a:r>
          </a:p>
        </p:txBody>
      </p:sp>
      <p:sp>
        <p:nvSpPr>
          <p:cNvPr id="37" name="Content Placeholder 64">
            <a:extLst>
              <a:ext uri="{FF2B5EF4-FFF2-40B4-BE49-F238E27FC236}">
                <a16:creationId xmlns:a16="http://schemas.microsoft.com/office/drawing/2014/main" id="{386D5EE2-44F3-BD83-5DF8-FB87DFE02F4D}"/>
              </a:ext>
            </a:extLst>
          </p:cNvPr>
          <p:cNvSpPr>
            <a:spLocks noGrp="1"/>
          </p:cNvSpPr>
          <p:nvPr>
            <p:ph sz="quarter" idx="39"/>
          </p:nvPr>
        </p:nvSpPr>
        <p:spPr>
          <a:xfrm>
            <a:off x="11609389" y="16048302"/>
            <a:ext cx="19583398" cy="9370748"/>
          </a:xfrm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  <p:sp>
        <p:nvSpPr>
          <p:cNvPr id="39" name="Picture Placeholder 1">
            <a:extLst>
              <a:ext uri="{FF2B5EF4-FFF2-40B4-BE49-F238E27FC236}">
                <a16:creationId xmlns:a16="http://schemas.microsoft.com/office/drawing/2014/main" id="{6BA6CC8B-4EFD-38D0-C731-7439E90EFBF3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32635826" y="4856162"/>
            <a:ext cx="4356429" cy="1639888"/>
          </a:xfrm>
          <a:noFill/>
          <a:ln>
            <a:noFill/>
          </a:ln>
        </p:spPr>
        <p:txBody>
          <a:bodyPr lIns="180000" tIns="180000" rIns="180000" bIns="180000" anchor="ctr" anchorCtr="0"/>
          <a:lstStyle>
            <a:lvl1pPr marL="15875" indent="0" algn="ctr">
              <a:buNone/>
              <a:defRPr/>
            </a:lvl1pPr>
          </a:lstStyle>
          <a:p>
            <a:r>
              <a:rPr lang="nl-NL" noProof="0"/>
              <a:t>Partner logo (optioneel)</a:t>
            </a:r>
          </a:p>
        </p:txBody>
      </p:sp>
      <p:sp>
        <p:nvSpPr>
          <p:cNvPr id="42" name="Picture Placeholder 2">
            <a:extLst>
              <a:ext uri="{FF2B5EF4-FFF2-40B4-BE49-F238E27FC236}">
                <a16:creationId xmlns:a16="http://schemas.microsoft.com/office/drawing/2014/main" id="{F4A24AE9-C81A-68DD-3A46-30DE2683183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7351959" y="4874479"/>
            <a:ext cx="4356429" cy="1639888"/>
          </a:xfrm>
          <a:noFill/>
          <a:ln>
            <a:noFill/>
          </a:ln>
        </p:spPr>
        <p:txBody>
          <a:bodyPr lIns="180000" tIns="180000" rIns="180000" bIns="180000" anchor="ctr" anchorCtr="0"/>
          <a:lstStyle>
            <a:lvl1pPr marL="15875" indent="0" algn="ctr">
              <a:buNone/>
              <a:defRPr/>
            </a:lvl1pPr>
          </a:lstStyle>
          <a:p>
            <a:r>
              <a:rPr lang="nl-NL" noProof="0"/>
              <a:t>Partner logo (optioneel)</a:t>
            </a:r>
          </a:p>
        </p:txBody>
      </p:sp>
      <p:sp>
        <p:nvSpPr>
          <p:cNvPr id="40" name="Content Placeholder 64">
            <a:extLst>
              <a:ext uri="{FF2B5EF4-FFF2-40B4-BE49-F238E27FC236}">
                <a16:creationId xmlns:a16="http://schemas.microsoft.com/office/drawing/2014/main" id="{8810E181-CCDD-4B3A-B070-F99B70857185}"/>
              </a:ext>
            </a:extLst>
          </p:cNvPr>
          <p:cNvSpPr>
            <a:spLocks noGrp="1"/>
          </p:cNvSpPr>
          <p:nvPr>
            <p:ph sz="quarter" idx="40"/>
          </p:nvPr>
        </p:nvSpPr>
        <p:spPr>
          <a:xfrm>
            <a:off x="32635826" y="7966639"/>
            <a:ext cx="9072562" cy="9370748"/>
          </a:xfrm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2713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A0DE56-9E4B-BF42-AD07-AF09537D6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6" y="1007935"/>
            <a:ext cx="31540450" cy="1893439"/>
          </a:xfrm>
          <a:prstGeom prst="rect">
            <a:avLst/>
          </a:prstGeom>
        </p:spPr>
        <p:txBody>
          <a:bodyPr vert="horz" lIns="36000" tIns="0" rIns="3600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26B00-4455-7344-ACAB-6031CAB02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376" y="7937501"/>
            <a:ext cx="31540450" cy="18434050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2357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6" r:id="rId2"/>
    <p:sldLayoutId id="2147483738" r:id="rId3"/>
  </p:sldLayoutIdLst>
  <p:transition>
    <p:fade/>
  </p:transition>
  <p:txStyles>
    <p:titleStyle>
      <a:lvl1pPr algn="l" defTabSz="3210276" rtl="0" eaLnBrk="1" latinLnBrk="0" hangingPunct="1">
        <a:lnSpc>
          <a:spcPct val="90000"/>
        </a:lnSpc>
        <a:spcBef>
          <a:spcPct val="0"/>
        </a:spcBef>
        <a:buNone/>
        <a:defRPr sz="8000" kern="1200" spc="-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74650" indent="-358775" algn="l" defTabSz="321027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tabLst/>
        <a:defRPr sz="32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769938" indent="-354013" algn="l" defTabSz="321027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tabLst>
          <a:tab pos="623888" algn="l"/>
        </a:tabLst>
        <a:defRPr sz="32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123950" indent="-312738" algn="l" defTabSz="321027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tabLst/>
        <a:defRPr sz="32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560513" indent="-395288" algn="l" defTabSz="321027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tabLst/>
        <a:defRPr sz="32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914525" indent="-312738" algn="l" defTabSz="3210276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tabLst/>
        <a:defRPr sz="3200" kern="1200">
          <a:solidFill>
            <a:schemeClr val="tx2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8828258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6pPr>
      <a:lvl7pPr marL="10433395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7pPr>
      <a:lvl8pPr marL="12038533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8pPr>
      <a:lvl9pPr marL="13643671" indent="-802569" algn="l" defTabSz="3210276" rtl="0" eaLnBrk="1" latinLnBrk="0" hangingPunct="1">
        <a:lnSpc>
          <a:spcPct val="90000"/>
        </a:lnSpc>
        <a:spcBef>
          <a:spcPts val="1755"/>
        </a:spcBef>
        <a:buFont typeface="Arial" panose="020B0604020202020204" pitchFamily="34" charset="0"/>
        <a:buChar char="•"/>
        <a:defRPr sz="6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1pPr>
      <a:lvl2pPr marL="1605138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2pPr>
      <a:lvl3pPr marL="3210276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3pPr>
      <a:lvl4pPr marL="4815413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4pPr>
      <a:lvl5pPr marL="6420551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5pPr>
      <a:lvl6pPr marL="8025689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6pPr>
      <a:lvl7pPr marL="9630827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7pPr>
      <a:lvl8pPr marL="11235964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8pPr>
      <a:lvl9pPr marL="12841102" algn="l" defTabSz="3210276" rtl="0" eaLnBrk="1" latinLnBrk="0" hangingPunct="1">
        <a:defRPr sz="631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11" pos="26273" userDrawn="1">
          <p15:clr>
            <a:srgbClr val="F26B43"/>
          </p15:clr>
        </p15:guide>
        <p15:guide id="114" orient="horz" pos="237" userDrawn="1">
          <p15:clr>
            <a:srgbClr val="F26B43"/>
          </p15:clr>
        </p15:guide>
        <p15:guide id="115" orient="horz" pos="18834" userDrawn="1">
          <p15:clr>
            <a:srgbClr val="F26B43"/>
          </p15:clr>
        </p15:guide>
        <p15:guide id="116" pos="13482" userDrawn="1">
          <p15:clr>
            <a:srgbClr val="F26B43"/>
          </p15:clr>
        </p15:guide>
        <p15:guide id="127" pos="6405" userDrawn="1">
          <p15:clr>
            <a:srgbClr val="F26B43"/>
          </p15:clr>
        </p15:guide>
        <p15:guide id="128" pos="690" userDrawn="1">
          <p15:clr>
            <a:srgbClr val="F26B43"/>
          </p15:clr>
        </p15:guide>
        <p15:guide id="129" pos="13028" userDrawn="1">
          <p15:clr>
            <a:srgbClr val="F26B43"/>
          </p15:clr>
        </p15:guide>
        <p15:guide id="131" pos="19650" userDrawn="1">
          <p15:clr>
            <a:srgbClr val="F26B43"/>
          </p15:clr>
        </p15:guide>
        <p15:guide id="132" pos="13935" userDrawn="1">
          <p15:clr>
            <a:srgbClr val="F26B43"/>
          </p15:clr>
        </p15:guide>
        <p15:guide id="139" pos="26726" userDrawn="1">
          <p15:clr>
            <a:srgbClr val="F26B43"/>
          </p15:clr>
        </p15:guide>
        <p15:guide id="140" pos="282" userDrawn="1">
          <p15:clr>
            <a:srgbClr val="F26B43"/>
          </p15:clr>
        </p15:guide>
        <p15:guide id="142" pos="7313" userDrawn="1">
          <p15:clr>
            <a:srgbClr val="F26B43"/>
          </p15:clr>
        </p15:guide>
        <p15:guide id="146" pos="20558" userDrawn="1">
          <p15:clr>
            <a:srgbClr val="F26B43"/>
          </p15:clr>
        </p15:guide>
        <p15:guide id="147" orient="horz" pos="9535" userDrawn="1">
          <p15:clr>
            <a:srgbClr val="F26B43"/>
          </p15:clr>
        </p15:guide>
        <p15:guide id="148" orient="horz" pos="4433" userDrawn="1">
          <p15:clr>
            <a:srgbClr val="F26B43"/>
          </p15:clr>
        </p15:guide>
        <p15:guide id="149" orient="horz" pos="17587" userDrawn="1">
          <p15:clr>
            <a:srgbClr val="F26B43"/>
          </p15:clr>
        </p15:guide>
        <p15:guide id="150" orient="horz" pos="5000" userDrawn="1">
          <p15:clr>
            <a:srgbClr val="F26B43"/>
          </p15:clr>
        </p15:guide>
        <p15:guide id="151" orient="horz" pos="16612" userDrawn="1">
          <p15:clr>
            <a:srgbClr val="F26B43"/>
          </p15:clr>
        </p15:guide>
        <p15:guide id="152" orient="horz" pos="101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P.Koolwijk@hhs.nl" TargetMode="External"/><Relationship Id="rId7" Type="http://schemas.openxmlformats.org/officeDocument/2006/relationships/image" Target="../media/image8.png"/><Relationship Id="rId2" Type="http://schemas.openxmlformats.org/officeDocument/2006/relationships/hyperlink" Target="mailto:E.A.L.dejonge@hhs.n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dehaagsehogeschool.nl/onderzoek/kenniscentra/details/kenniscentrum-health-innov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jdelijke aanduiding voor tekst 31">
            <a:extLst>
              <a:ext uri="{FF2B5EF4-FFF2-40B4-BE49-F238E27FC236}">
                <a16:creationId xmlns:a16="http://schemas.microsoft.com/office/drawing/2014/main" id="{0FA6B570-84AC-42B2-91F9-B20B8817A4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93785" y="7817236"/>
            <a:ext cx="9072563" cy="738664"/>
          </a:xfrm>
        </p:spPr>
        <p:txBody>
          <a:bodyPr/>
          <a:lstStyle/>
          <a:p>
            <a:endParaRPr lang="nl-NL"/>
          </a:p>
        </p:txBody>
      </p:sp>
      <p:sp>
        <p:nvSpPr>
          <p:cNvPr id="33" name="Tijdelijke aanduiding voor inhoud 32">
            <a:extLst>
              <a:ext uri="{FF2B5EF4-FFF2-40B4-BE49-F238E27FC236}">
                <a16:creationId xmlns:a16="http://schemas.microsoft.com/office/drawing/2014/main" id="{C47F9231-5E18-4DB9-9E29-0D2649584A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93786" y="9154393"/>
            <a:ext cx="9072562" cy="10095071"/>
          </a:xfrm>
        </p:spPr>
        <p:txBody>
          <a:bodyPr/>
          <a:lstStyle/>
          <a:p>
            <a:r>
              <a:rPr lang="en-IE" b="1"/>
              <a:t>Public health relevance</a:t>
            </a:r>
          </a:p>
          <a:p>
            <a:endParaRPr lang="en-IE" b="1">
              <a:solidFill>
                <a:srgbClr val="30485E"/>
              </a:solidFill>
            </a:endParaRPr>
          </a:p>
          <a:p>
            <a:pPr marL="473075" indent="-457200">
              <a:buFont typeface="Wingdings" panose="05000000000000000000" pitchFamily="2" charset="2"/>
              <a:buChar char="§"/>
            </a:pPr>
            <a:r>
              <a:rPr lang="en-IE" sz="2400">
                <a:solidFill>
                  <a:srgbClr val="30485E"/>
                </a:solidFill>
              </a:rPr>
              <a:t>Reduction of socioeconomic health inequalities is a major challenge in The Hague.</a:t>
            </a:r>
          </a:p>
          <a:p>
            <a:endParaRPr lang="en-IE" b="1">
              <a:solidFill>
                <a:srgbClr val="30485E"/>
              </a:solidFill>
            </a:endParaRPr>
          </a:p>
          <a:p>
            <a:pPr marL="473075" indent="-457200">
              <a:buFont typeface="Wingdings" panose="05000000000000000000" pitchFamily="2" charset="2"/>
              <a:buChar char="§"/>
            </a:pPr>
            <a:r>
              <a:rPr lang="en-IE" sz="2400">
                <a:solidFill>
                  <a:srgbClr val="30485E"/>
                </a:solidFill>
              </a:rPr>
              <a:t>Suboptimal motor competence in early childhood can contribute to an unhealthy and inactive lifestyle later in life.</a:t>
            </a:r>
          </a:p>
          <a:p>
            <a:endParaRPr lang="en-IE" sz="2400">
              <a:solidFill>
                <a:srgbClr val="0000FF"/>
              </a:solidFill>
            </a:endParaRPr>
          </a:p>
          <a:p>
            <a:pPr marL="473075" indent="-457200">
              <a:buFont typeface="Wingdings" panose="05000000000000000000" pitchFamily="2" charset="2"/>
              <a:buChar char="§"/>
            </a:pPr>
            <a:r>
              <a:rPr lang="en-IE" sz="2400"/>
              <a:t>A worrisome overall decline in motor competence in primary school children is observed over the past decades.</a:t>
            </a:r>
          </a:p>
          <a:p>
            <a:pPr marL="473075" indent="-457200">
              <a:buFont typeface="Wingdings" panose="05000000000000000000" pitchFamily="2" charset="2"/>
              <a:buChar char="§"/>
            </a:pPr>
            <a:endParaRPr lang="en-IE" sz="2400"/>
          </a:p>
          <a:p>
            <a:pPr marL="473075" indent="-457200">
              <a:buFont typeface="Wingdings" panose="05000000000000000000" pitchFamily="2" charset="2"/>
              <a:buChar char="§"/>
            </a:pPr>
            <a:r>
              <a:rPr lang="en-IE" sz="2400">
                <a:solidFill>
                  <a:srgbClr val="30485E"/>
                </a:solidFill>
              </a:rPr>
              <a:t>Merging individual research data on motor competence to open source data on socioeconomic status (SES) provides an opportunity to explore health inequalities in early childhood.</a:t>
            </a:r>
          </a:p>
          <a:p>
            <a:endParaRPr lang="en-IE" sz="2400"/>
          </a:p>
          <a:p>
            <a:r>
              <a:rPr lang="en-IE" b="1"/>
              <a:t>Aim of this study</a:t>
            </a:r>
          </a:p>
          <a:p>
            <a:endParaRPr lang="en-IE" b="1"/>
          </a:p>
          <a:p>
            <a:pPr marL="473075" indent="-457200">
              <a:buFont typeface="+mj-lt"/>
              <a:buAutoNum type="arabicPeriod"/>
            </a:pPr>
            <a:r>
              <a:rPr lang="en-IE" sz="2400"/>
              <a:t>To examine the development of motor competence over time in primary school children.</a:t>
            </a:r>
          </a:p>
          <a:p>
            <a:pPr marL="473075" indent="-457200">
              <a:buFont typeface="+mj-lt"/>
              <a:buAutoNum type="arabicPeriod"/>
            </a:pPr>
            <a:endParaRPr lang="en-IE" sz="2400"/>
          </a:p>
          <a:p>
            <a:pPr marL="473075" indent="-457200">
              <a:buFont typeface="+mj-lt"/>
              <a:buAutoNum type="arabicPeriod"/>
            </a:pPr>
            <a:r>
              <a:rPr lang="en-IE" sz="2400"/>
              <a:t>To study differences in this development </a:t>
            </a:r>
            <a:r>
              <a:rPr lang="en-IE" sz="2400">
                <a:solidFill>
                  <a:srgbClr val="30485E"/>
                </a:solidFill>
              </a:rPr>
              <a:t>according to the SES of the child’s school district. </a:t>
            </a:r>
            <a:endParaRPr lang="en-IE" sz="2400" i="1">
              <a:solidFill>
                <a:srgbClr val="30485E"/>
              </a:solidFill>
            </a:endParaRPr>
          </a:p>
          <a:p>
            <a:endParaRPr lang="en-IE" sz="2400" b="1"/>
          </a:p>
          <a:p>
            <a:endParaRPr lang="en-IE" b="1"/>
          </a:p>
          <a:p>
            <a:r>
              <a:rPr lang="en-IE" b="1"/>
              <a:t>Merging data from different sources</a:t>
            </a:r>
          </a:p>
        </p:txBody>
      </p:sp>
      <p:sp>
        <p:nvSpPr>
          <p:cNvPr id="34" name="Tijdelijke aanduiding voor tekst 33">
            <a:extLst>
              <a:ext uri="{FF2B5EF4-FFF2-40B4-BE49-F238E27FC236}">
                <a16:creationId xmlns:a16="http://schemas.microsoft.com/office/drawing/2014/main" id="{BAD06E83-0F8C-43A8-9C5D-C73FBC3528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248628" y="7856357"/>
            <a:ext cx="19944159" cy="629137"/>
          </a:xfrm>
        </p:spPr>
        <p:txBody>
          <a:bodyPr/>
          <a:lstStyle/>
          <a:p>
            <a:endParaRPr lang="nl-NL"/>
          </a:p>
        </p:txBody>
      </p:sp>
      <p:sp>
        <p:nvSpPr>
          <p:cNvPr id="35" name="Tijdelijke aanduiding voor inhoud 34">
            <a:extLst>
              <a:ext uri="{FF2B5EF4-FFF2-40B4-BE49-F238E27FC236}">
                <a16:creationId xmlns:a16="http://schemas.microsoft.com/office/drawing/2014/main" id="{04EC63DB-7152-4CBB-A499-2A6E4C37E84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1248628" y="9108183"/>
            <a:ext cx="6878092" cy="10095071"/>
          </a:xfrm>
        </p:spPr>
        <p:txBody>
          <a:bodyPr/>
          <a:lstStyle/>
          <a:p>
            <a:r>
              <a:rPr lang="en-GB" b="1" dirty="0"/>
              <a:t>Measuring</a:t>
            </a:r>
            <a:r>
              <a:rPr lang="nl-NL" b="1" dirty="0"/>
              <a:t> motor skills</a:t>
            </a:r>
          </a:p>
          <a:p>
            <a:endParaRPr lang="nl-NL" sz="2400" b="1" dirty="0"/>
          </a:p>
          <a:p>
            <a:pPr marL="473075" indent="-457200">
              <a:buFont typeface="Wingdings" panose="05000000000000000000" pitchFamily="2" charset="2"/>
              <a:buChar char="§"/>
            </a:pPr>
            <a:r>
              <a:rPr lang="en-IE" sz="2400" dirty="0">
                <a:solidFill>
                  <a:srgbClr val="30485E"/>
                </a:solidFill>
              </a:rPr>
              <a:t>At baseline (T0), 530 children aged 4 to 7 years were enrolled in this study in the Hague. </a:t>
            </a:r>
          </a:p>
          <a:p>
            <a:endParaRPr lang="en-IE" sz="2400" dirty="0">
              <a:solidFill>
                <a:srgbClr val="30485E"/>
              </a:solidFill>
            </a:endParaRPr>
          </a:p>
          <a:p>
            <a:pPr marL="473075" indent="-457200">
              <a:buFont typeface="Wingdings" panose="05000000000000000000" pitchFamily="2" charset="2"/>
              <a:buChar char="§"/>
            </a:pPr>
            <a:r>
              <a:rPr lang="en-IE" sz="2400" dirty="0">
                <a:solidFill>
                  <a:srgbClr val="30485E"/>
                </a:solidFill>
              </a:rPr>
              <a:t>The motor competence was measured at three consecutive years (T0,T1 &amp; T2) in 341 children (64% of the baseline population). </a:t>
            </a:r>
          </a:p>
          <a:p>
            <a:pPr marL="473075" indent="-457200">
              <a:buFont typeface="Wingdings" panose="05000000000000000000" pitchFamily="2" charset="2"/>
              <a:buChar char="§"/>
            </a:pPr>
            <a:endParaRPr lang="en-IE" sz="2400" dirty="0"/>
          </a:p>
          <a:p>
            <a:pPr marL="473075" indent="-457200">
              <a:buFont typeface="Wingdings" panose="05000000000000000000" pitchFamily="2" charset="2"/>
              <a:buChar char="§"/>
            </a:pPr>
            <a:r>
              <a:rPr lang="en-IE" sz="2400" dirty="0"/>
              <a:t>Motor skills were measured using the Athletic Skills Track (AST): a </a:t>
            </a:r>
            <a:r>
              <a:rPr lang="en-IE" sz="2400" dirty="0">
                <a:solidFill>
                  <a:srgbClr val="30485E"/>
                </a:solidFill>
              </a:rPr>
              <a:t>reliable</a:t>
            </a:r>
            <a:r>
              <a:rPr lang="en-IE" sz="2400" dirty="0"/>
              <a:t>, valid, and feasible motor skill assessment tool for children in a physical education setting.  </a:t>
            </a:r>
          </a:p>
          <a:p>
            <a:endParaRPr lang="en-IE" sz="2400" dirty="0"/>
          </a:p>
          <a:p>
            <a:pPr marL="473075" indent="-457200">
              <a:buFont typeface="Wingdings" panose="05000000000000000000" pitchFamily="2" charset="2"/>
              <a:buChar char="§"/>
            </a:pPr>
            <a:r>
              <a:rPr lang="en-IE" sz="2400" dirty="0"/>
              <a:t>The track consists of a series of 5 concatenated fundamental movement skills (e.g., rolling, creeping and walking, Figure 2). </a:t>
            </a:r>
          </a:p>
          <a:p>
            <a:endParaRPr lang="en-IE" sz="2400" dirty="0"/>
          </a:p>
          <a:p>
            <a:pPr marL="473075" indent="-457200">
              <a:buFont typeface="Wingdings" panose="05000000000000000000" pitchFamily="2" charset="2"/>
              <a:buChar char="§"/>
            </a:pPr>
            <a:r>
              <a:rPr lang="en-IE" sz="2400" dirty="0"/>
              <a:t>The time that children need to complete the track is converted into Motor Quotient (MQ) scores based on age- and gender-related reference values.</a:t>
            </a:r>
          </a:p>
          <a:p>
            <a:pPr marL="473075" indent="-457200">
              <a:buFont typeface="Wingdings" panose="05000000000000000000" pitchFamily="2" charset="2"/>
              <a:buChar char="§"/>
            </a:pPr>
            <a:endParaRPr lang="en-IE" sz="2400" dirty="0"/>
          </a:p>
          <a:p>
            <a:endParaRPr lang="en-IE" sz="2400" dirty="0"/>
          </a:p>
          <a:p>
            <a:endParaRPr lang="en-IE" sz="2400" dirty="0"/>
          </a:p>
          <a:p>
            <a:endParaRPr lang="en-IE" sz="2400" dirty="0"/>
          </a:p>
          <a:p>
            <a:pPr marL="473075" indent="-457200">
              <a:buFont typeface="Wingdings" panose="05000000000000000000" pitchFamily="2" charset="2"/>
              <a:buChar char="§"/>
            </a:pPr>
            <a:endParaRPr lang="en-IE" sz="2400" dirty="0"/>
          </a:p>
        </p:txBody>
      </p:sp>
      <p:sp>
        <p:nvSpPr>
          <p:cNvPr id="36" name="Tijdelijke aanduiding voor tekst 35">
            <a:extLst>
              <a:ext uri="{FF2B5EF4-FFF2-40B4-BE49-F238E27FC236}">
                <a16:creationId xmlns:a16="http://schemas.microsoft.com/office/drawing/2014/main" id="{17D3A7A2-C111-456C-814F-86AFA03334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44326" y="18205254"/>
            <a:ext cx="19546990" cy="1343765"/>
          </a:xfrm>
        </p:spPr>
        <p:txBody>
          <a:bodyPr/>
          <a:lstStyle/>
          <a:p>
            <a:r>
              <a:rPr lang="nl-NL" dirty="0"/>
              <a:t> </a:t>
            </a:r>
            <a:r>
              <a:rPr lang="en-US" dirty="0"/>
              <a:t>Preliminary results</a:t>
            </a:r>
          </a:p>
        </p:txBody>
      </p:sp>
      <p:sp>
        <p:nvSpPr>
          <p:cNvPr id="38" name="Tijdelijke aanduiding voor tekst 37">
            <a:extLst>
              <a:ext uri="{FF2B5EF4-FFF2-40B4-BE49-F238E27FC236}">
                <a16:creationId xmlns:a16="http://schemas.microsoft.com/office/drawing/2014/main" id="{31ACDDF2-A99C-4C7D-852B-19F0D31F4C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2566677" y="7627709"/>
            <a:ext cx="7401813" cy="928660"/>
          </a:xfrm>
        </p:spPr>
        <p:txBody>
          <a:bodyPr/>
          <a:lstStyle/>
          <a:p>
            <a:r>
              <a:rPr lang="en-US"/>
              <a:t>Recommendations</a:t>
            </a:r>
          </a:p>
        </p:txBody>
      </p:sp>
      <p:sp>
        <p:nvSpPr>
          <p:cNvPr id="41" name="Tijdelijke aanduiding voor inhoud 40">
            <a:extLst>
              <a:ext uri="{FF2B5EF4-FFF2-40B4-BE49-F238E27FC236}">
                <a16:creationId xmlns:a16="http://schemas.microsoft.com/office/drawing/2014/main" id="{E71373EE-C387-410F-9DF9-E85E354FD6CA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2566677" y="16882311"/>
            <a:ext cx="9072562" cy="4484813"/>
          </a:xfrm>
        </p:spPr>
        <p:txBody>
          <a:bodyPr/>
          <a:lstStyle/>
          <a:p>
            <a:r>
              <a:rPr lang="en-US"/>
              <a:t>The median motor competence of primary school children showed only minor fluctuations over time.</a:t>
            </a:r>
          </a:p>
          <a:p>
            <a:endParaRPr lang="en-US"/>
          </a:p>
          <a:p>
            <a:r>
              <a:rPr lang="en-US"/>
              <a:t>No clear differences in this development by SES of the school district were observed.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0" name="Tijdelijke aanduiding voor tekst 39">
            <a:extLst>
              <a:ext uri="{FF2B5EF4-FFF2-40B4-BE49-F238E27FC236}">
                <a16:creationId xmlns:a16="http://schemas.microsoft.com/office/drawing/2014/main" id="{1B9CF850-31E3-4311-AD46-4D8A0CFDEF2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541280" y="15920216"/>
            <a:ext cx="9072562" cy="920422"/>
          </a:xfrm>
        </p:spPr>
        <p:txBody>
          <a:bodyPr/>
          <a:lstStyle/>
          <a:p>
            <a:endParaRPr lang="nl-NL"/>
          </a:p>
        </p:txBody>
      </p:sp>
      <p:sp>
        <p:nvSpPr>
          <p:cNvPr id="42" name="Tijdelijke aanduiding voor tekst 41">
            <a:extLst>
              <a:ext uri="{FF2B5EF4-FFF2-40B4-BE49-F238E27FC236}">
                <a16:creationId xmlns:a16="http://schemas.microsoft.com/office/drawing/2014/main" id="{B9A83F18-4279-464D-AD53-181D306D852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2610426" y="23044091"/>
            <a:ext cx="9085262" cy="928661"/>
          </a:xfrm>
        </p:spPr>
        <p:txBody>
          <a:bodyPr/>
          <a:lstStyle/>
          <a:p>
            <a:endParaRPr lang="nl-NL">
              <a:solidFill>
                <a:srgbClr val="9EA700"/>
              </a:solidFill>
            </a:endParaRPr>
          </a:p>
        </p:txBody>
      </p:sp>
      <p:sp>
        <p:nvSpPr>
          <p:cNvPr id="43" name="Tijdelijke aanduiding voor tekst 42">
            <a:extLst>
              <a:ext uri="{FF2B5EF4-FFF2-40B4-BE49-F238E27FC236}">
                <a16:creationId xmlns:a16="http://schemas.microsoft.com/office/drawing/2014/main" id="{676CF1C2-C8A1-42C7-8025-4F26A5E4756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2623126" y="24006186"/>
            <a:ext cx="9059863" cy="1348401"/>
          </a:xfrm>
        </p:spPr>
        <p:txBody>
          <a:bodyPr/>
          <a:lstStyle/>
          <a:p>
            <a:r>
              <a:rPr lang="nl-NL"/>
              <a:t>Ester de Jonge: </a:t>
            </a:r>
            <a:r>
              <a:rPr lang="nl-NL">
                <a:hlinkClick r:id="rId2"/>
              </a:rPr>
              <a:t>E.A.L.dejonge@hhs.nl</a:t>
            </a:r>
            <a:r>
              <a:rPr lang="nl-NL"/>
              <a:t> </a:t>
            </a:r>
          </a:p>
          <a:p>
            <a:r>
              <a:rPr lang="nl-NL"/>
              <a:t>Pim Koolwijk: </a:t>
            </a:r>
            <a:r>
              <a:rPr lang="nl-NL">
                <a:hlinkClick r:id="rId3"/>
              </a:rPr>
              <a:t>P.Koolwijk@hhs.nl</a:t>
            </a:r>
            <a:r>
              <a:rPr lang="nl-NL"/>
              <a:t> </a:t>
            </a:r>
          </a:p>
        </p:txBody>
      </p:sp>
      <p:sp>
        <p:nvSpPr>
          <p:cNvPr id="44" name="Tijdelijke aanduiding voor tekst 43">
            <a:extLst>
              <a:ext uri="{FF2B5EF4-FFF2-40B4-BE49-F238E27FC236}">
                <a16:creationId xmlns:a16="http://schemas.microsoft.com/office/drawing/2014/main" id="{FBC22E93-564E-4386-B1DB-FD9AD3E32FF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13529" y="4617452"/>
            <a:ext cx="31527751" cy="615553"/>
          </a:xfrm>
        </p:spPr>
        <p:txBody>
          <a:bodyPr/>
          <a:lstStyle/>
          <a:p>
            <a:r>
              <a:rPr lang="en-GB" sz="4000" err="1"/>
              <a:t>Pim</a:t>
            </a:r>
            <a:r>
              <a:rPr lang="en-GB" sz="4000"/>
              <a:t> Koolwijk</a:t>
            </a:r>
            <a:r>
              <a:rPr lang="en-US" sz="4000"/>
              <a:t>, </a:t>
            </a:r>
            <a:r>
              <a:rPr lang="en-GB" sz="4000">
                <a:solidFill>
                  <a:srgbClr val="30485E"/>
                </a:solidFill>
              </a:rPr>
              <a:t>Ester de </a:t>
            </a:r>
            <a:r>
              <a:rPr lang="en-GB" sz="4000" err="1">
                <a:solidFill>
                  <a:srgbClr val="30485E"/>
                </a:solidFill>
              </a:rPr>
              <a:t>Jonge</a:t>
            </a:r>
            <a:r>
              <a:rPr lang="en-US" sz="4000">
                <a:solidFill>
                  <a:srgbClr val="30485E"/>
                </a:solidFill>
              </a:rPr>
              <a:t>, </a:t>
            </a:r>
            <a:r>
              <a:rPr lang="en-GB" sz="4000"/>
              <a:t>Joris Hoeboer, Sanne de Vries </a:t>
            </a:r>
            <a:endParaRPr lang="en-US" sz="4000" baseline="30000"/>
          </a:p>
        </p:txBody>
      </p:sp>
      <p:sp>
        <p:nvSpPr>
          <p:cNvPr id="45" name="Tijdelijke aanduiding voor tekst 44">
            <a:extLst>
              <a:ext uri="{FF2B5EF4-FFF2-40B4-BE49-F238E27FC236}">
                <a16:creationId xmlns:a16="http://schemas.microsoft.com/office/drawing/2014/main" id="{2F36B9FD-A08B-486D-BC45-5775715E04D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95375" y="5409412"/>
            <a:ext cx="31527750" cy="1765124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GB"/>
              <a:t>The Hague University of Applied Sciences</a:t>
            </a:r>
            <a:r>
              <a:rPr lang="nl-NL"/>
              <a:t>, Centre of Expertise Health Innovation</a:t>
            </a:r>
            <a:endParaRPr lang="en-GB"/>
          </a:p>
          <a:p>
            <a:pPr>
              <a:lnSpc>
                <a:spcPct val="170000"/>
              </a:lnSpc>
            </a:pPr>
            <a:endParaRPr lang="nl-NL" sz="5100"/>
          </a:p>
          <a:p>
            <a:pPr>
              <a:lnSpc>
                <a:spcPct val="170000"/>
              </a:lnSpc>
            </a:pPr>
            <a:endParaRPr lang="nl-NL"/>
          </a:p>
        </p:txBody>
      </p:sp>
      <p:sp>
        <p:nvSpPr>
          <p:cNvPr id="48" name="Tijdelijke aanduiding voor tekst 47">
            <a:extLst>
              <a:ext uri="{FF2B5EF4-FFF2-40B4-BE49-F238E27FC236}">
                <a16:creationId xmlns:a16="http://schemas.microsoft.com/office/drawing/2014/main" id="{7C6674A1-FB25-498C-9D7C-5D2D7B829FC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nl-NL" sz="3200"/>
              <a:t>Centre of Expertise Health Innovation</a:t>
            </a:r>
            <a:endParaRPr lang="nl-NL"/>
          </a:p>
        </p:txBody>
      </p:sp>
      <p:sp>
        <p:nvSpPr>
          <p:cNvPr id="49" name="Tijdelijke aanduiding voor tekst 48">
            <a:extLst>
              <a:ext uri="{FF2B5EF4-FFF2-40B4-BE49-F238E27FC236}">
                <a16:creationId xmlns:a16="http://schemas.microsoft.com/office/drawing/2014/main" id="{53B4DC43-EC3E-48CC-B740-84F44DB5DB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nl-NL">
                <a:hlinkClick r:id="rId4"/>
              </a:rPr>
              <a:t>https://www.dehaagsehogeschool.nl/onderzoek/kenniscentra/details/kenniscentrum-health-innovation</a:t>
            </a:r>
            <a:r>
              <a:rPr lang="nl-NL"/>
              <a:t> </a:t>
            </a:r>
          </a:p>
        </p:txBody>
      </p:sp>
      <p:sp>
        <p:nvSpPr>
          <p:cNvPr id="50" name="Tijdelijke aanduiding voor tekst 49">
            <a:extLst>
              <a:ext uri="{FF2B5EF4-FFF2-40B4-BE49-F238E27FC236}">
                <a16:creationId xmlns:a16="http://schemas.microsoft.com/office/drawing/2014/main" id="{E5FABF4B-3BB1-435C-AA80-941EA9D0448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774359" y="25854685"/>
            <a:ext cx="9745878" cy="1107996"/>
          </a:xfrm>
        </p:spPr>
        <p:txBody>
          <a:bodyPr/>
          <a:lstStyle/>
          <a:p>
            <a:r>
              <a:rPr lang="en-GB" b="1"/>
              <a:t>Figure 1</a:t>
            </a:r>
            <a:r>
              <a:rPr lang="en-GB"/>
              <a:t>: Process of merging data from different sources.</a:t>
            </a:r>
          </a:p>
          <a:p>
            <a:r>
              <a:rPr lang="en-GB"/>
              <a:t>Blue boxes: THUAS data.</a:t>
            </a:r>
          </a:p>
          <a:p>
            <a:r>
              <a:rPr lang="en-GB"/>
              <a:t>Grey boxes: Open source data of Statistics Netherlands (CBS).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0D79CFD2-463C-A589-A546-517142985A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236" y="19275465"/>
            <a:ext cx="8827729" cy="6426189"/>
          </a:xfrm>
          <a:prstGeom prst="rect">
            <a:avLst/>
          </a:prstGeom>
        </p:spPr>
      </p:pic>
      <p:sp>
        <p:nvSpPr>
          <p:cNvPr id="56" name="Tijdelijke aanduiding voor inhoud 34">
            <a:extLst>
              <a:ext uri="{FF2B5EF4-FFF2-40B4-BE49-F238E27FC236}">
                <a16:creationId xmlns:a16="http://schemas.microsoft.com/office/drawing/2014/main" id="{5F48BBA9-0EBD-4893-1A37-BE48A06E478F}"/>
              </a:ext>
            </a:extLst>
          </p:cNvPr>
          <p:cNvSpPr txBox="1">
            <a:spLocks/>
          </p:cNvSpPr>
          <p:nvPr/>
        </p:nvSpPr>
        <p:spPr>
          <a:xfrm>
            <a:off x="16359768" y="19900952"/>
            <a:ext cx="9699171" cy="492443"/>
          </a:xfrm>
          <a:prstGeom prst="rect">
            <a:avLst/>
          </a:prstGeom>
        </p:spPr>
        <p:txBody>
          <a:bodyPr vert="horz" wrap="square" lIns="36000" tIns="0" rIns="36000" bIns="0" rtlCol="0">
            <a:spAutoFit/>
          </a:bodyPr>
          <a:lstStyle>
            <a:lvl1pPr marL="1587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592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623888" algn="l"/>
              </a:tabLst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2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522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1787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828258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33395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38533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43671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Development of motor competence over time</a:t>
            </a:r>
            <a:endParaRPr lang="nl-NL" b="1" dirty="0"/>
          </a:p>
        </p:txBody>
      </p:sp>
      <p:sp>
        <p:nvSpPr>
          <p:cNvPr id="59" name="Tijdelijke aanduiding voor tekst 49">
            <a:extLst>
              <a:ext uri="{FF2B5EF4-FFF2-40B4-BE49-F238E27FC236}">
                <a16:creationId xmlns:a16="http://schemas.microsoft.com/office/drawing/2014/main" id="{8B5FA3E6-0939-7402-449E-E833EB944CF4}"/>
              </a:ext>
            </a:extLst>
          </p:cNvPr>
          <p:cNvSpPr txBox="1">
            <a:spLocks/>
          </p:cNvSpPr>
          <p:nvPr/>
        </p:nvSpPr>
        <p:spPr>
          <a:xfrm>
            <a:off x="22646810" y="26253401"/>
            <a:ext cx="8272130" cy="1107996"/>
          </a:xfrm>
          <a:prstGeom prst="rect">
            <a:avLst/>
          </a:prstGeom>
        </p:spPr>
        <p:txBody>
          <a:bodyPr vert="horz" wrap="square" lIns="36000" tIns="0" rIns="36000" bIns="0" rtlCol="0">
            <a:spAutoFit/>
          </a:bodyPr>
          <a:lstStyle>
            <a:lvl1pPr marL="1587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24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69938" indent="-354013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623888" algn="l"/>
              </a:tabLst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23950" indent="-312738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0513" indent="-395288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4525" indent="-312738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828258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33395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38533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43671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/>
              <a:t>Figure 4</a:t>
            </a:r>
            <a:r>
              <a:rPr lang="en-GB"/>
              <a:t>: Development of median MQ scores over time </a:t>
            </a:r>
          </a:p>
          <a:p>
            <a:r>
              <a:rPr lang="en-GB"/>
              <a:t>grouped by SES of the school district in The Hague.</a:t>
            </a:r>
          </a:p>
          <a:p>
            <a:r>
              <a:rPr lang="en-GB">
                <a:solidFill>
                  <a:srgbClr val="9EA700"/>
                </a:solidFill>
              </a:rPr>
              <a:t>Lower, n= 224 </a:t>
            </a:r>
            <a:r>
              <a:rPr lang="en-GB"/>
              <a:t>; </a:t>
            </a:r>
            <a:r>
              <a:rPr lang="en-GB">
                <a:solidFill>
                  <a:srgbClr val="00B2CD"/>
                </a:solidFill>
              </a:rPr>
              <a:t>average, n= 58 </a:t>
            </a:r>
            <a:r>
              <a:rPr lang="en-GB"/>
              <a:t>; </a:t>
            </a:r>
            <a:r>
              <a:rPr lang="en-GB">
                <a:solidFill>
                  <a:schemeClr val="bg2">
                    <a:lumMod val="75000"/>
                  </a:schemeClr>
                </a:solidFill>
              </a:rPr>
              <a:t>higher, n= 59</a:t>
            </a:r>
            <a:r>
              <a:rPr lang="en-GB"/>
              <a:t>.</a:t>
            </a:r>
          </a:p>
        </p:txBody>
      </p:sp>
      <p:sp>
        <p:nvSpPr>
          <p:cNvPr id="61" name="Tijdelijke aanduiding voor inhoud 34">
            <a:extLst>
              <a:ext uri="{FF2B5EF4-FFF2-40B4-BE49-F238E27FC236}">
                <a16:creationId xmlns:a16="http://schemas.microsoft.com/office/drawing/2014/main" id="{DDD1339F-0500-DE8D-8327-4C39EDE2A0EE}"/>
              </a:ext>
            </a:extLst>
          </p:cNvPr>
          <p:cNvSpPr txBox="1">
            <a:spLocks/>
          </p:cNvSpPr>
          <p:nvPr/>
        </p:nvSpPr>
        <p:spPr>
          <a:xfrm>
            <a:off x="22646810" y="20439477"/>
            <a:ext cx="7340048" cy="369332"/>
          </a:xfrm>
          <a:prstGeom prst="rect">
            <a:avLst/>
          </a:prstGeom>
        </p:spPr>
        <p:txBody>
          <a:bodyPr vert="horz" wrap="square" lIns="36000" tIns="0" rIns="36000" bIns="0" rtlCol="0">
            <a:spAutoFit/>
          </a:bodyPr>
          <a:lstStyle>
            <a:lvl1pPr marL="1587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592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623888" algn="l"/>
              </a:tabLst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2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522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1787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828258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33395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38533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43671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i="1"/>
              <a:t>In subgroups of the SES of their school district</a:t>
            </a:r>
            <a:endParaRPr lang="nl-NL" sz="2400" b="1" i="1"/>
          </a:p>
        </p:txBody>
      </p:sp>
      <p:sp>
        <p:nvSpPr>
          <p:cNvPr id="62" name="Tijdelijke aanduiding voor inhoud 34">
            <a:extLst>
              <a:ext uri="{FF2B5EF4-FFF2-40B4-BE49-F238E27FC236}">
                <a16:creationId xmlns:a16="http://schemas.microsoft.com/office/drawing/2014/main" id="{3A0A04F6-1403-4C3A-EAF3-EDF802A6EA69}"/>
              </a:ext>
            </a:extLst>
          </p:cNvPr>
          <p:cNvSpPr txBox="1">
            <a:spLocks/>
          </p:cNvSpPr>
          <p:nvPr/>
        </p:nvSpPr>
        <p:spPr>
          <a:xfrm>
            <a:off x="32541280" y="9324308"/>
            <a:ext cx="8932434" cy="4924425"/>
          </a:xfrm>
          <a:prstGeom prst="rect">
            <a:avLst/>
          </a:prstGeom>
        </p:spPr>
        <p:txBody>
          <a:bodyPr vert="horz" wrap="square" lIns="36000" tIns="0" rIns="36000" bIns="0" rtlCol="0">
            <a:spAutoFit/>
          </a:bodyPr>
          <a:lstStyle>
            <a:lvl1pPr marL="1587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592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623888" algn="l"/>
              </a:tabLst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2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522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1787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828258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33395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38533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43671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30485E"/>
                </a:solidFill>
              </a:rPr>
              <a:t>Enrich SES data of the school district with SES data of the child’s individual household. </a:t>
            </a:r>
          </a:p>
          <a:p>
            <a:endParaRPr lang="en-US">
              <a:solidFill>
                <a:srgbClr val="30485E"/>
              </a:solidFill>
            </a:endParaRPr>
          </a:p>
          <a:p>
            <a:r>
              <a:rPr lang="en-US">
                <a:solidFill>
                  <a:srgbClr val="30485E"/>
                </a:solidFill>
              </a:rPr>
              <a:t>Explore other potential determinants of differences in motor competence development.</a:t>
            </a:r>
          </a:p>
          <a:p>
            <a:endParaRPr lang="nl-NL">
              <a:solidFill>
                <a:srgbClr val="30485E"/>
              </a:solidFill>
            </a:endParaRPr>
          </a:p>
          <a:p>
            <a:r>
              <a:rPr lang="en-US">
                <a:solidFill>
                  <a:srgbClr val="30485E"/>
                </a:solidFill>
              </a:rPr>
              <a:t>Develop interventions targeting the most discriminating determinants of a decline in motor skills of young children.</a:t>
            </a:r>
          </a:p>
          <a:p>
            <a:endParaRPr lang="nl-NL" b="1">
              <a:solidFill>
                <a:srgbClr val="FF0000"/>
              </a:solidFill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4C9C46EC-F924-CB73-B236-F94F9E336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6272" y="11109630"/>
            <a:ext cx="12589813" cy="581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tekst 49">
            <a:extLst>
              <a:ext uri="{FF2B5EF4-FFF2-40B4-BE49-F238E27FC236}">
                <a16:creationId xmlns:a16="http://schemas.microsoft.com/office/drawing/2014/main" id="{70E2BBC2-14F7-D241-B751-34A37F7A9A95}"/>
              </a:ext>
            </a:extLst>
          </p:cNvPr>
          <p:cNvSpPr txBox="1">
            <a:spLocks/>
          </p:cNvSpPr>
          <p:nvPr/>
        </p:nvSpPr>
        <p:spPr>
          <a:xfrm>
            <a:off x="18630593" y="17040888"/>
            <a:ext cx="12965257" cy="369332"/>
          </a:xfrm>
          <a:prstGeom prst="rect">
            <a:avLst/>
          </a:prstGeom>
        </p:spPr>
        <p:txBody>
          <a:bodyPr vert="horz" wrap="square" lIns="36000" tIns="0" rIns="36000" bIns="0" rtlCol="0">
            <a:spAutoFit/>
          </a:bodyPr>
          <a:lstStyle>
            <a:lvl1pPr marL="1587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24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69938" indent="-354013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623888" algn="l"/>
              </a:tabLst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23950" indent="-312738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0513" indent="-395288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4525" indent="-312738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828258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33395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38533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43671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Figure 2</a:t>
            </a:r>
            <a:r>
              <a:rPr lang="en-GB" dirty="0"/>
              <a:t>: AST-1 track.</a:t>
            </a:r>
          </a:p>
        </p:txBody>
      </p:sp>
      <p:sp>
        <p:nvSpPr>
          <p:cNvPr id="6" name="Tijdelijke aanduiding voor tekst 49">
            <a:extLst>
              <a:ext uri="{FF2B5EF4-FFF2-40B4-BE49-F238E27FC236}">
                <a16:creationId xmlns:a16="http://schemas.microsoft.com/office/drawing/2014/main" id="{84021927-506B-A129-99D5-F7FEA059527D}"/>
              </a:ext>
            </a:extLst>
          </p:cNvPr>
          <p:cNvSpPr txBox="1">
            <a:spLocks/>
          </p:cNvSpPr>
          <p:nvPr/>
        </p:nvSpPr>
        <p:spPr>
          <a:xfrm>
            <a:off x="12381260" y="26371955"/>
            <a:ext cx="6239020" cy="738664"/>
          </a:xfrm>
          <a:prstGeom prst="rect">
            <a:avLst/>
          </a:prstGeom>
        </p:spPr>
        <p:txBody>
          <a:bodyPr vert="horz" wrap="square" lIns="36000" tIns="0" rIns="36000" bIns="0" rtlCol="0">
            <a:spAutoFit/>
          </a:bodyPr>
          <a:lstStyle>
            <a:lvl1pPr marL="1587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24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69938" indent="-354013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623888" algn="l"/>
              </a:tabLst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23950" indent="-312738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0513" indent="-395288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914525" indent="-312738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828258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33395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38533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43671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/>
              <a:t>Figure 3</a:t>
            </a:r>
            <a:r>
              <a:rPr lang="en-GB"/>
              <a:t>: Development of median MQ scores over time in The Hague. </a:t>
            </a:r>
          </a:p>
        </p:txBody>
      </p:sp>
      <p:sp>
        <p:nvSpPr>
          <p:cNvPr id="9" name="Tijdelijke aanduiding voor inhoud 34">
            <a:extLst>
              <a:ext uri="{FF2B5EF4-FFF2-40B4-BE49-F238E27FC236}">
                <a16:creationId xmlns:a16="http://schemas.microsoft.com/office/drawing/2014/main" id="{194138C3-8BA0-F89F-D606-C339363387B8}"/>
              </a:ext>
            </a:extLst>
          </p:cNvPr>
          <p:cNvSpPr txBox="1">
            <a:spLocks/>
          </p:cNvSpPr>
          <p:nvPr/>
        </p:nvSpPr>
        <p:spPr>
          <a:xfrm>
            <a:off x="12381260" y="20502824"/>
            <a:ext cx="7957016" cy="369332"/>
          </a:xfrm>
          <a:prstGeom prst="rect">
            <a:avLst/>
          </a:prstGeom>
        </p:spPr>
        <p:txBody>
          <a:bodyPr vert="horz" wrap="square" lIns="36000" tIns="0" rIns="36000" bIns="0" rtlCol="0">
            <a:spAutoFit/>
          </a:bodyPr>
          <a:lstStyle>
            <a:lvl1pPr marL="1587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1592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623888" algn="l"/>
              </a:tabLst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11212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65225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1787" indent="0" algn="l" defTabSz="3210276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/>
              <a:defRPr sz="3200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828258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33395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038533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43671" indent="-802569" algn="l" defTabSz="3210276" rtl="0" eaLnBrk="1" latinLnBrk="0" hangingPunct="1">
              <a:lnSpc>
                <a:spcPct val="90000"/>
              </a:lnSpc>
              <a:spcBef>
                <a:spcPts val="1755"/>
              </a:spcBef>
              <a:buFont typeface="Arial" panose="020B0604020202020204" pitchFamily="34" charset="0"/>
              <a:buChar char="•"/>
              <a:defRPr sz="6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i="1" dirty="0"/>
              <a:t>All children with 3 repeated measures in The Hague</a:t>
            </a:r>
            <a:endParaRPr lang="nl-NL" sz="2400" b="1" i="1" dirty="0"/>
          </a:p>
        </p:txBody>
      </p:sp>
      <p:sp>
        <p:nvSpPr>
          <p:cNvPr id="14" name="Titel 29">
            <a:extLst>
              <a:ext uri="{FF2B5EF4-FFF2-40B4-BE49-F238E27FC236}">
                <a16:creationId xmlns:a16="http://schemas.microsoft.com/office/drawing/2014/main" id="{89D6C693-FE7F-6C24-D84B-96D22185EA06}"/>
              </a:ext>
            </a:extLst>
          </p:cNvPr>
          <p:cNvSpPr txBox="1">
            <a:spLocks/>
          </p:cNvSpPr>
          <p:nvPr/>
        </p:nvSpPr>
        <p:spPr>
          <a:xfrm>
            <a:off x="1013529" y="982230"/>
            <a:ext cx="33988709" cy="1050992"/>
          </a:xfrm>
          <a:prstGeom prst="rect">
            <a:avLst/>
          </a:prstGeom>
        </p:spPr>
        <p:txBody>
          <a:bodyPr vert="horz" lIns="36000" tIns="0" rIns="36000" bIns="0" rtlCol="0" anchor="t" anchorCtr="0">
            <a:noAutofit/>
          </a:bodyPr>
          <a:lstStyle>
            <a:lvl1pPr marL="0" marR="0" indent="0" algn="l" defTabSz="321027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kern="1200" spc="-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EXPLORING SOCIO-ECONOMIC INEQUALITIES IN CHILDREN’S MOTOR COMPETENCE</a:t>
            </a:r>
            <a:br>
              <a:rPr lang="en-IE" i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/>
            </a:br>
            <a:endParaRPr lang="nl-NL"/>
          </a:p>
        </p:txBody>
      </p:sp>
      <p:sp>
        <p:nvSpPr>
          <p:cNvPr id="31" name="Tijdelijke aanduiding voor tekst 30">
            <a:extLst>
              <a:ext uri="{FF2B5EF4-FFF2-40B4-BE49-F238E27FC236}">
                <a16:creationId xmlns:a16="http://schemas.microsoft.com/office/drawing/2014/main" id="{4D580431-D8EE-4781-AEF7-DB1DD16265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30372" y="2982205"/>
            <a:ext cx="19780512" cy="1181366"/>
          </a:xfrm>
        </p:spPr>
        <p:txBody>
          <a:bodyPr>
            <a:normAutofit/>
          </a:bodyPr>
          <a:lstStyle/>
          <a:p>
            <a:r>
              <a:rPr lang="en-IE">
                <a:ea typeface="Calibri" panose="020F0502020204030204" pitchFamily="34" charset="0"/>
                <a:cs typeface="Times New Roman" panose="02020603050405020304" pitchFamily="18" charset="0"/>
              </a:rPr>
              <a:t>A pilot study </a:t>
            </a:r>
            <a:r>
              <a:rPr lang="nl-NL" err="1">
                <a:ea typeface="Calibri" panose="020F0502020204030204" pitchFamily="34" charset="0"/>
                <a:cs typeface="Times New Roman" panose="02020603050405020304" pitchFamily="18" charset="0"/>
              </a:rPr>
              <a:t>merging</a:t>
            </a:r>
            <a:r>
              <a:rPr lang="nl-NL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/>
              <a:t>data from different sources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27554BF0-A601-9DE4-56A2-7D3619FDA8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206884" y="21109936"/>
            <a:ext cx="5950099" cy="5169856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B0B854F3-7455-5978-36D8-1DD060DC4C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183513" y="21272911"/>
            <a:ext cx="6317102" cy="498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275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9.30"/>
  <p:tag name="AS_TITLE" val="Aspose.Slides for .NET 4.0"/>
  <p:tag name="AS_VERSION" val="16.9.0.0"/>
  <p:tag name="MAKESIGNSTEMPLATE" val="contemplativecloud|09-2018"/>
</p:tagLst>
</file>

<file path=ppt/theme/theme1.xml><?xml version="1.0" encoding="utf-8"?>
<a:theme xmlns:a="http://schemas.openxmlformats.org/drawingml/2006/main" name="A0 Poster horizontal">
  <a:themeElements>
    <a:clrScheme name="HHs-Corporate">
      <a:dk1>
        <a:srgbClr val="363E48"/>
      </a:dk1>
      <a:lt1>
        <a:srgbClr val="FFFFFF"/>
      </a:lt1>
      <a:dk2>
        <a:srgbClr val="223343"/>
      </a:dk2>
      <a:lt2>
        <a:srgbClr val="DDDDDD"/>
      </a:lt2>
      <a:accent1>
        <a:srgbClr val="9EA700"/>
      </a:accent1>
      <a:accent2>
        <a:srgbClr val="00B2CD"/>
      </a:accent2>
      <a:accent3>
        <a:srgbClr val="FFBA00"/>
      </a:accent3>
      <a:accent4>
        <a:srgbClr val="CA433C"/>
      </a:accent4>
      <a:accent5>
        <a:srgbClr val="EF7D00"/>
      </a:accent5>
      <a:accent6>
        <a:srgbClr val="4E5B73"/>
      </a:accent6>
      <a:hlink>
        <a:srgbClr val="00B2CD"/>
      </a:hlink>
      <a:folHlink>
        <a:srgbClr val="92929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36000" tIns="0" rIns="36000" bIns="0" rtlCol="0">
        <a:spAutoFit/>
      </a:bodyPr>
      <a:lstStyle>
        <a:defPPr algn="l">
          <a:defRPr dirty="0" smtClean="0">
            <a:solidFill>
              <a:schemeClr val="tx2">
                <a:lumMod val="90000"/>
                <a:lumOff val="10000"/>
              </a:schemeClr>
            </a:solidFill>
          </a:defRPr>
        </a:defPPr>
      </a:lstStyle>
    </a:txDef>
  </a:objectDefaults>
  <a:extraClrSchemeLst/>
  <a:custClrLst>
    <a:custClr name="GreenDark5">
      <a:srgbClr val="4F541E"/>
    </a:custClr>
    <a:custClr name="GreenDark4">
      <a:srgbClr val="5E6522"/>
    </a:custClr>
    <a:custClr name="GreenDark3">
      <a:srgbClr val="6E7524"/>
    </a:custClr>
    <a:custClr name="GreenDark2">
      <a:srgbClr val="7E8624"/>
    </a:custClr>
    <a:custClr name="GreenDark1">
      <a:srgbClr val="8E9723"/>
    </a:custClr>
    <a:custClr name="GreenLight1">
      <a:srgbClr val="A7AF19"/>
    </a:custClr>
    <a:custClr name="GreenLight2">
      <a:srgbClr val="B1B832"/>
    </a:custClr>
    <a:custClr name="GreenLight3">
      <a:srgbClr val="C4CA66"/>
    </a:custClr>
    <a:custClr name="GreenLight4">
      <a:srgbClr val="D8DE99"/>
    </a:custClr>
    <a:custClr name="GreenLight5">
      <a:srgbClr val="EBEDCC"/>
    </a:custClr>
    <a:custClr name="BlueDark5">
      <a:srgbClr val="005966"/>
    </a:custClr>
    <a:custClr name="BlueDark4">
      <a:srgbClr val="006A7B"/>
    </a:custClr>
    <a:custClr name="BlueDark3">
      <a:srgbClr val="007C8F"/>
    </a:custClr>
    <a:custClr name="BlueDark2">
      <a:srgbClr val="008EA4"/>
    </a:custClr>
    <a:custClr name="BlueDark1">
      <a:srgbClr val="00A0B8"/>
    </a:custClr>
    <a:custClr name="BlueLight1">
      <a:srgbClr val="32C1D7"/>
    </a:custClr>
    <a:custClr name="BlueLight2">
      <a:srgbClr val="66D0E1"/>
    </a:custClr>
    <a:custClr name="BlueLight3">
      <a:srgbClr val="99E0EB"/>
    </a:custClr>
    <a:custClr name="BlueLight4">
      <a:srgbClr val="CCEFF5"/>
    </a:custClr>
    <a:custClr name="Bluelight5">
      <a:srgbClr val="E5F7FA"/>
    </a:custClr>
    <a:custClr name="GrayLight1">
      <a:srgbClr val="384755"/>
    </a:custClr>
    <a:custClr name="GrayLight2">
      <a:srgbClr val="64707B"/>
    </a:custClr>
    <a:custClr name="GrayLight3">
      <a:srgbClr val="9099A1"/>
    </a:custClr>
    <a:custClr name="GrayLight4">
      <a:srgbClr val="BCC1C6"/>
    </a:custClr>
    <a:custClr name="GrayLight5">
      <a:srgbClr val="E8EAEC"/>
    </a:custClr>
    <a:custClr name="YellowDark2">
      <a:srgbClr val="CC9400"/>
    </a:custClr>
    <a:custClr name="YellowDark1">
      <a:srgbClr val="E5A700"/>
    </a:custClr>
    <a:custClr name="YellowLight1">
      <a:srgbClr val="FFC732"/>
    </a:custClr>
    <a:custClr name="YellowLight2">
      <a:srgbClr val="FFD566"/>
    </a:custClr>
    <a:custClr name="YellowLight3">
      <a:srgbClr val="FFE399"/>
    </a:custClr>
    <a:custClr name="RedDark2">
      <a:srgbClr val="792824"/>
    </a:custClr>
    <a:custClr name="RedDark1">
      <a:srgbClr val="A13530"/>
    </a:custClr>
    <a:custClr name="RedLight1">
      <a:srgbClr val="D46862"/>
    </a:custClr>
    <a:custClr name="RedLight2">
      <a:srgbClr val="DF8E8A"/>
    </a:custClr>
    <a:custClr name="RedLight3">
      <a:srgbClr val="E9B3B1"/>
    </a:custClr>
    <a:custClr name="OrangeDark2">
      <a:srgbClr val="8F4B00"/>
    </a:custClr>
    <a:custClr name="OrangeDark1">
      <a:srgbClr val="BF6400"/>
    </a:custClr>
    <a:custClr name="OrangeLight1">
      <a:srgbClr val="F29732"/>
    </a:custClr>
    <a:custClr name="OrangeLight2">
      <a:srgbClr val="F5B166"/>
    </a:custClr>
    <a:custClr name="OrangeLight3">
      <a:srgbClr val="F8CB99"/>
    </a:custClr>
  </a:custClrLst>
  <a:extLst>
    <a:ext uri="{05A4C25C-085E-4340-85A3-A5531E510DB2}">
      <thm15:themeFamily xmlns:thm15="http://schemas.microsoft.com/office/thememl/2012/main" name="WO_A0_poster_temp_Horizontal" id="{A54F3FF9-E124-CE49-B27B-2457626CB409}" vid="{5A68423A-F08C-7943-A404-7A9B34E952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1bdb94-d558-4ffe-a4b0-092cbde21480" xsi:nil="true"/>
    <lcf76f155ced4ddcb4097134ff3c332f xmlns="fd2fcc57-d031-46d2-ae7f-c9c5b158b0c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B7EFCB4CD3BF4483040096243FA239" ma:contentTypeVersion="16" ma:contentTypeDescription="Een nieuw document maken." ma:contentTypeScope="" ma:versionID="db5371a20d890663bf49ed4b6199f67e">
  <xsd:schema xmlns:xsd="http://www.w3.org/2001/XMLSchema" xmlns:xs="http://www.w3.org/2001/XMLSchema" xmlns:p="http://schemas.microsoft.com/office/2006/metadata/properties" xmlns:ns2="fd2fcc57-d031-46d2-ae7f-c9c5b158b0c7" xmlns:ns3="fd6cc69b-1388-47f4-8660-7122172add23" xmlns:ns4="d11bdb94-d558-4ffe-a4b0-092cbde21480" targetNamespace="http://schemas.microsoft.com/office/2006/metadata/properties" ma:root="true" ma:fieldsID="1942b4762b2a07e9cccafc43d4e5f87a" ns2:_="" ns3:_="" ns4:_="">
    <xsd:import namespace="fd2fcc57-d031-46d2-ae7f-c9c5b158b0c7"/>
    <xsd:import namespace="fd6cc69b-1388-47f4-8660-7122172add23"/>
    <xsd:import namespace="d11bdb94-d558-4ffe-a4b0-092cbde214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fcc57-d031-46d2-ae7f-c9c5b158b0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9cfe35b6-4a65-43a7-bc9f-cf1ea54c88f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cc69b-1388-47f4-8660-7122172add2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1bdb94-d558-4ffe-a4b0-092cbde214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f30d67fd-7028-4d75-92ec-b81a30595d30}" ma:internalName="TaxCatchAll" ma:showField="CatchAllData" ma:web="fd6cc69b-1388-47f4-8660-7122172add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B30F8B-50E7-4336-9BB4-3EC9FD83AB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BFF11A-1270-4EA4-B206-B512DD8D5987}">
  <ds:schemaRefs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585e1def-1e29-45f3-bfd3-aa3eeec5863f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35b3cfc-e775-4ad3-8416-3eb984ee331f"/>
    <ds:schemaRef ds:uri="http://www.w3.org/XML/1998/namespace"/>
    <ds:schemaRef ds:uri="22e771e9-1a84-4c8e-9f8e-9371b86cf0c0"/>
    <ds:schemaRef ds:uri="d11bdb94-d558-4ffe-a4b0-092cbde21480"/>
    <ds:schemaRef ds:uri="fd2fcc57-d031-46d2-ae7f-c9c5b158b0c7"/>
  </ds:schemaRefs>
</ds:datastoreItem>
</file>

<file path=customXml/itemProps3.xml><?xml version="1.0" encoding="utf-8"?>
<ds:datastoreItem xmlns:ds="http://schemas.openxmlformats.org/officeDocument/2006/customXml" ds:itemID="{DB7EA75B-D653-46D5-87BB-F662715A0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2fcc57-d031-46d2-ae7f-c9c5b158b0c7"/>
    <ds:schemaRef ds:uri="fd6cc69b-1388-47f4-8660-7122172add23"/>
    <ds:schemaRef ds:uri="d11bdb94-d558-4ffe-a4b0-092cbde214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530</Words>
  <Application>Microsoft Office PowerPoint</Application>
  <PresentationFormat>Aangepast</PresentationFormat>
  <Paragraphs>61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GT Walsheim Bold</vt:lpstr>
      <vt:lpstr>Wingdings</vt:lpstr>
      <vt:lpstr>A0 Poster horizontal</vt:lpstr>
      <vt:lpstr>PowerPoint-presentatie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Onderzoek/Research Poster</dc:subject>
  <dc:creator>Mustafa Ozbek</dc:creator>
  <cp:keywords>wetenschappelijk, onderzoek, scientific, research, template, custom, poster, presentation, symposium, printing, powerpoint</cp:keywords>
  <dc:description/>
  <cp:lastModifiedBy>Ester de Jonge</cp:lastModifiedBy>
  <cp:revision>1</cp:revision>
  <dcterms:created xsi:type="dcterms:W3CDTF">2022-06-30T08:53:50Z</dcterms:created>
  <dcterms:modified xsi:type="dcterms:W3CDTF">2022-10-13T10:14:55Z</dcterms:modified>
  <cp:category>Research posters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0x010100E78FACA2A8A1F046B4ED9A1BDE1AECE0</vt:lpwstr>
  </property>
  <property fmtid="{D5CDD505-2E9C-101B-9397-08002B2CF9AE}" pid="3" name="MediaServiceImageTags">
    <vt:lpwstr/>
  </property>
</Properties>
</file>